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7"/>
  </p:notesMasterIdLst>
  <p:sldIdLst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68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307" r:id="rId24"/>
    <p:sldId id="295" r:id="rId25"/>
    <p:sldId id="308" r:id="rId26"/>
    <p:sldId id="309" r:id="rId27"/>
    <p:sldId id="310" r:id="rId28"/>
    <p:sldId id="311" r:id="rId29"/>
    <p:sldId id="312" r:id="rId30"/>
    <p:sldId id="313" r:id="rId31"/>
    <p:sldId id="296" r:id="rId32"/>
    <p:sldId id="314" r:id="rId33"/>
    <p:sldId id="318" r:id="rId34"/>
    <p:sldId id="315" r:id="rId35"/>
    <p:sldId id="316" r:id="rId36"/>
    <p:sldId id="317" r:id="rId37"/>
    <p:sldId id="306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  <a:srgbClr val="48F52B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811" autoAdjust="0"/>
    <p:restoredTop sz="94667" autoAdjust="0"/>
  </p:normalViewPr>
  <p:slideViewPr>
    <p:cSldViewPr>
      <p:cViewPr varScale="1">
        <p:scale>
          <a:sx n="75" d="100"/>
          <a:sy n="75" d="100"/>
        </p:scale>
        <p:origin x="-5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12415-3FDE-47BC-A471-615E496F0DCD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2B84F-9B25-4B79-BFE8-A446991CE3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84151-DDAE-449A-B6F8-8A2AD405887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84151-DDAE-449A-B6F8-8A2AD405887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B4D4-5D36-4CCF-8964-728766725135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2225-FF51-4344-A299-7AF816FDE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B4D4-5D36-4CCF-8964-728766725135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2225-FF51-4344-A299-7AF816FDE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B4D4-5D36-4CCF-8964-728766725135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2225-FF51-4344-A299-7AF816FDE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63BF-23F2-4545-9829-E05AD78E44F0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4F8A-90F2-4604-A667-46A418F1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63BF-23F2-4545-9829-E05AD78E44F0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4F8A-90F2-4604-A667-46A418F1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63BF-23F2-4545-9829-E05AD78E44F0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4F8A-90F2-4604-A667-46A418F1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63BF-23F2-4545-9829-E05AD78E44F0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4F8A-90F2-4604-A667-46A418F1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63BF-23F2-4545-9829-E05AD78E44F0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4F8A-90F2-4604-A667-46A418F1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63BF-23F2-4545-9829-E05AD78E44F0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4F8A-90F2-4604-A667-46A418F1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63BF-23F2-4545-9829-E05AD78E44F0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4F8A-90F2-4604-A667-46A418F1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63BF-23F2-4545-9829-E05AD78E44F0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4F8A-90F2-4604-A667-46A418F1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B4D4-5D36-4CCF-8964-728766725135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2225-FF51-4344-A299-7AF816FDE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63BF-23F2-4545-9829-E05AD78E44F0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4F8A-90F2-4604-A667-46A418F1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63BF-23F2-4545-9829-E05AD78E44F0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4F8A-90F2-4604-A667-46A418F1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63BF-23F2-4545-9829-E05AD78E44F0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4F8A-90F2-4604-A667-46A418F1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F3E51-CCF3-479F-8D35-0545BA43FEEB}" type="datetimeFigureOut">
              <a:rPr lang="fr-FR"/>
              <a:pPr>
                <a:defRPr/>
              </a:pPr>
              <a:t>13/08/2010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E7859-A302-40A6-9E5F-0659A763B49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ADCD0-2D87-4C42-BACB-07B5F2E58810}" type="datetimeFigureOut">
              <a:rPr lang="fr-FR"/>
              <a:pPr>
                <a:defRPr/>
              </a:pPr>
              <a:t>13/08/2010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24606-B1C2-4B8C-BC0C-78EC047E556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161CF-5DF2-478A-B572-1ECE39469823}" type="datetimeFigureOut">
              <a:rPr lang="fr-FR"/>
              <a:pPr>
                <a:defRPr/>
              </a:pPr>
              <a:t>13/08/2010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26D73-4A29-4A79-B4D6-2018D2612CA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EB69D-C64F-488E-8235-92C1D5F96FA5}" type="datetimeFigureOut">
              <a:rPr lang="fr-FR"/>
              <a:pPr>
                <a:defRPr/>
              </a:pPr>
              <a:t>13/08/2010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7BB91-E1D8-42B2-A4CE-F20AF602B3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6B4FB-F1EA-49D9-B3DC-131284E92B74}" type="datetimeFigureOut">
              <a:rPr lang="fr-FR"/>
              <a:pPr>
                <a:defRPr/>
              </a:pPr>
              <a:t>13/08/2010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92643-8704-4A08-B910-5A5F3CD0ED7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B43DF-0A47-4215-B248-7CFDCA72B054}" type="datetimeFigureOut">
              <a:rPr lang="fr-FR"/>
              <a:pPr>
                <a:defRPr/>
              </a:pPr>
              <a:t>13/08/2010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6C439-E6F3-4D4D-857E-A5B6E7D1425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93642-3180-4AFB-AB2C-E6F089FDB418}" type="datetimeFigureOut">
              <a:rPr lang="fr-FR"/>
              <a:pPr>
                <a:defRPr/>
              </a:pPr>
              <a:t>13/08/2010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93F6B-7C41-4349-ACCB-53A7A4E8426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B4D4-5D36-4CCF-8964-728766725135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2225-FF51-4344-A299-7AF816FDE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6C9EF-8D8C-4562-9C99-1479B118A96D}" type="datetimeFigureOut">
              <a:rPr lang="fr-FR"/>
              <a:pPr>
                <a:defRPr/>
              </a:pPr>
              <a:t>13/08/2010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B203-6E65-4FD1-88A7-80E44CC8F6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E919C-FA87-40E7-AC5A-2A4DFE91F8EB}" type="datetimeFigureOut">
              <a:rPr lang="fr-FR"/>
              <a:pPr>
                <a:defRPr/>
              </a:pPr>
              <a:t>13/08/2010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B3EBA-44D1-45F0-8B7E-963FE080909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644A8-E7A6-4A65-A794-5755E64C40BD}" type="datetimeFigureOut">
              <a:rPr lang="fr-FR"/>
              <a:pPr>
                <a:defRPr/>
              </a:pPr>
              <a:t>13/08/2010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45017-046C-4524-8EAA-2E9985349E5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CAE1B-D7AF-4D26-81E1-7ABE9721BBCC}" type="datetimeFigureOut">
              <a:rPr lang="fr-FR"/>
              <a:pPr>
                <a:defRPr/>
              </a:pPr>
              <a:t>13/08/2010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90103-D2A3-4F9B-B7BB-0740CCD1B1B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D535-3042-49CB-BFB6-CC888C694D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9150-5762-42EE-9C19-0151E98BB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1465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D535-3042-49CB-BFB6-CC888C694D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9150-5762-42EE-9C19-0151E98BB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79160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D535-3042-49CB-BFB6-CC888C694D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9150-5762-42EE-9C19-0151E98BB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7938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D535-3042-49CB-BFB6-CC888C694D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9150-5762-42EE-9C19-0151E98BB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8496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D535-3042-49CB-BFB6-CC888C694D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9150-5762-42EE-9C19-0151E98BB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1925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D535-3042-49CB-BFB6-CC888C694D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9150-5762-42EE-9C19-0151E98BB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3873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B4D4-5D36-4CCF-8964-728766725135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2225-FF51-4344-A299-7AF816FDE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D535-3042-49CB-BFB6-CC888C694D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9150-5762-42EE-9C19-0151E98BB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376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D535-3042-49CB-BFB6-CC888C694D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9150-5762-42EE-9C19-0151E98BB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82024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D535-3042-49CB-BFB6-CC888C694D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9150-5762-42EE-9C19-0151E98BB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6675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D535-3042-49CB-BFB6-CC888C694D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9150-5762-42EE-9C19-0151E98BB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029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D535-3042-49CB-BFB6-CC888C694D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9150-5762-42EE-9C19-0151E98BB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2667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1545D0D1-56D4-4EF5-99A2-8B1EA73949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8/13/2010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267E867-22D3-445D-AEFB-9294970CBCB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1545D0D1-56D4-4EF5-99A2-8B1EA73949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8/13/2010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267E867-22D3-445D-AEFB-9294970CBCB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1545D0D1-56D4-4EF5-99A2-8B1EA73949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8/13/2010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267E867-22D3-445D-AEFB-9294970CBCB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1545D0D1-56D4-4EF5-99A2-8B1EA73949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8/13/2010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267E867-22D3-445D-AEFB-9294970CBCB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1545D0D1-56D4-4EF5-99A2-8B1EA73949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8/13/2010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267E867-22D3-445D-AEFB-9294970CBCB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B4D4-5D36-4CCF-8964-728766725135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2225-FF51-4344-A299-7AF816FDE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1545D0D1-56D4-4EF5-99A2-8B1EA73949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8/13/2010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267E867-22D3-445D-AEFB-9294970CBCB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1545D0D1-56D4-4EF5-99A2-8B1EA73949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8/13/2010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267E867-22D3-445D-AEFB-9294970CBCB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1545D0D1-56D4-4EF5-99A2-8B1EA73949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8/13/2010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267E867-22D3-445D-AEFB-9294970CBCB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1545D0D1-56D4-4EF5-99A2-8B1EA73949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8/13/2010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267E867-22D3-445D-AEFB-9294970CBCB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1545D0D1-56D4-4EF5-99A2-8B1EA73949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8/13/2010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267E867-22D3-445D-AEFB-9294970CBCB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1545D0D1-56D4-4EF5-99A2-8B1EA73949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8/13/2010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267E867-22D3-445D-AEFB-9294970CBCB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B4D4-5D36-4CCF-8964-728766725135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2225-FF51-4344-A299-7AF816FDE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B4D4-5D36-4CCF-8964-728766725135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2225-FF51-4344-A299-7AF816FDE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B4D4-5D36-4CCF-8964-728766725135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2225-FF51-4344-A299-7AF816FDE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B4D4-5D36-4CCF-8964-728766725135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2225-FF51-4344-A299-7AF816FDE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2B4D4-5D36-4CCF-8964-728766725135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12225-FF51-4344-A299-7AF816FDE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463BF-23F2-4545-9829-E05AD78E44F0}" type="datetimeFigureOut">
              <a:rPr lang="en-US" smtClean="0"/>
              <a:pPr/>
              <a:t>8/13/2010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A4F8A-90F2-4604-A667-46A418F1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D8C38B-ACCF-48FC-963F-374401B4CF17}" type="datetimeFigureOut">
              <a:rPr lang="fr-FR"/>
              <a:pPr>
                <a:defRPr/>
              </a:pPr>
              <a:t>13/08/2010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F530BD-6ED3-415B-84FB-0FEAD5696DB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4D535-3042-49CB-BFB6-CC888C694D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F9150-5762-42EE-9C19-0151E98BB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099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545D0D1-56D4-4EF5-99A2-8B1EA73949E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8/13/2010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7E867-22D3-445D-AEFB-9294970CBCB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HelloKitty\Desktop\AYAT\YouTube%20-%20Dreamworks_WMV%20V9.wm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audio" Target="../media/audio2.wav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18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13.jpeg"/><Relationship Id="rId7" Type="http://schemas.openxmlformats.org/officeDocument/2006/relationships/audio" Target="../media/audio5.wav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14.gif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15.gif"/><Relationship Id="rId7" Type="http://schemas.openxmlformats.org/officeDocument/2006/relationships/audio" Target="../media/audio7.wav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17.png"/><Relationship Id="rId7" Type="http://schemas.openxmlformats.org/officeDocument/2006/relationships/audio" Target="../media/audio10.wav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audio" Target="../media/audio1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image" Target="../media/image18.jpeg"/><Relationship Id="rId7" Type="http://schemas.openxmlformats.org/officeDocument/2006/relationships/audio" Target="../media/audio13.wav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audio" Target="../media/audio1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image" Target="../media/image20.png"/><Relationship Id="rId7" Type="http://schemas.openxmlformats.org/officeDocument/2006/relationships/audio" Target="../media/audio16.wav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audio" Target="../media/audio1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21.png"/><Relationship Id="rId7" Type="http://schemas.openxmlformats.org/officeDocument/2006/relationships/audio" Target="../media/audio19.wav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audio" Target="../media/audio2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image" Target="../media/image22.png"/><Relationship Id="rId7" Type="http://schemas.openxmlformats.org/officeDocument/2006/relationships/audio" Target="../media/audio23.wav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audio" Target="../media/audio1.wav"/><Relationship Id="rId5" Type="http://schemas.openxmlformats.org/officeDocument/2006/relationships/image" Target="../media/image16.gif"/><Relationship Id="rId10" Type="http://schemas.openxmlformats.org/officeDocument/2006/relationships/slide" Target="slide10.xml"/><Relationship Id="rId4" Type="http://schemas.openxmlformats.org/officeDocument/2006/relationships/audio" Target="../media/audio3.wav"/><Relationship Id="rId9" Type="http://schemas.openxmlformats.org/officeDocument/2006/relationships/audio" Target="../media/audio2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" Target="slide19.xml"/><Relationship Id="rId7" Type="http://schemas.openxmlformats.org/officeDocument/2006/relationships/image" Target="../media/image25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11" Type="http://schemas.openxmlformats.org/officeDocument/2006/relationships/slide" Target="slide10.xml"/><Relationship Id="rId5" Type="http://schemas.openxmlformats.org/officeDocument/2006/relationships/slide" Target="slide33.xml"/><Relationship Id="rId10" Type="http://schemas.openxmlformats.org/officeDocument/2006/relationships/image" Target="../media/image28.gif"/><Relationship Id="rId4" Type="http://schemas.openxmlformats.org/officeDocument/2006/relationships/audio" Target="../media/audio1.wav"/><Relationship Id="rId9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9.png"/><Relationship Id="rId7" Type="http://schemas.openxmlformats.org/officeDocument/2006/relationships/slide" Target="slide21.xml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susun%20perkataan%20menjadi%20ayat%20yang%20betul.wma" TargetMode="External"/><Relationship Id="rId6" Type="http://schemas.openxmlformats.org/officeDocument/2006/relationships/audio" Target="../media/audio1.wav"/><Relationship Id="rId5" Type="http://schemas.openxmlformats.org/officeDocument/2006/relationships/slide" Target="slide22.xml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audio" Target="file:///C:\Users\HelloKitty\Desktop\AYAT\Wonder%20Girls%20-%20Nobody.mp3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slide" Target="slide21.xml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sila%20cuba%20lagi.wma" TargetMode="External"/><Relationship Id="rId6" Type="http://schemas.openxmlformats.org/officeDocument/2006/relationships/slide" Target="slide22.xml"/><Relationship Id="rId5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sila%20cuba%20lagi.wma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9.png"/><Relationship Id="rId7" Type="http://schemas.openxmlformats.org/officeDocument/2006/relationships/slide" Target="slide23.xml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tahniah%20anda%20betol.wma" TargetMode="Externa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slide" Target="slide24.xml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sila%20cuba%20lagi.wma" TargetMode="External"/><Relationship Id="rId6" Type="http://schemas.openxmlformats.org/officeDocument/2006/relationships/slide" Target="slide24.xml"/><Relationship Id="rId5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tahniah%20anda%20betol.wma" TargetMode="External"/><Relationship Id="rId6" Type="http://schemas.openxmlformats.org/officeDocument/2006/relationships/slide" Target="slide25.xml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9.png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tahniah%20anda%20betol.wma" TargetMode="External"/><Relationship Id="rId6" Type="http://schemas.openxmlformats.org/officeDocument/2006/relationships/audio" Target="../media/audio3.wav"/><Relationship Id="rId5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2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28.xml"/><Relationship Id="rId5" Type="http://schemas.openxmlformats.org/officeDocument/2006/relationships/audio" Target="../media/audio1.wav"/><Relationship Id="rId4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slide" Target="slide28.xml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sila%20cuba%20lagi.wma" TargetMode="External"/><Relationship Id="rId6" Type="http://schemas.openxmlformats.org/officeDocument/2006/relationships/slide" Target="slide29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9.png"/><Relationship Id="rId7" Type="http://schemas.openxmlformats.org/officeDocument/2006/relationships/slide" Target="slide30.xml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tahniah%20anda%20betol.wma" TargetMode="External"/><Relationship Id="rId6" Type="http://schemas.openxmlformats.org/officeDocument/2006/relationships/slide" Target="slide31.xml"/><Relationship Id="rId5" Type="http://schemas.openxmlformats.org/officeDocument/2006/relationships/audio" Target="../media/audio1.wav"/><Relationship Id="rId4" Type="http://schemas.openxmlformats.org/officeDocument/2006/relationships/image" Target="../media/image17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slide" Target="slide27.xml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sila%20cuba%20lagi.wma" TargetMode="External"/><Relationship Id="rId6" Type="http://schemas.openxmlformats.org/officeDocument/2006/relationships/slide" Target="slide28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tahniah%20anda%20betol.wma" TargetMode="External"/><Relationship Id="rId6" Type="http://schemas.openxmlformats.org/officeDocument/2006/relationships/slide" Target="slide32.xml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sila%20cuba%20lagi.wma" TargetMode="External"/><Relationship Id="rId6" Type="http://schemas.openxmlformats.org/officeDocument/2006/relationships/slide" Target="slide30.xml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tahniah%20anda%20betol.wma" TargetMode="External"/><Relationship Id="rId6" Type="http://schemas.openxmlformats.org/officeDocument/2006/relationships/slide" Target="slide18.xml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9.png"/><Relationship Id="rId7" Type="http://schemas.openxmlformats.org/officeDocument/2006/relationships/slide" Target="slide36.xml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padankan%20ayat%20dengan%20gamabr%20yang%20betul%20mengikut%20urutan.wma" TargetMode="External"/><Relationship Id="rId6" Type="http://schemas.openxmlformats.org/officeDocument/2006/relationships/image" Target="../media/image43.jpeg"/><Relationship Id="rId11" Type="http://schemas.openxmlformats.org/officeDocument/2006/relationships/image" Target="../media/image45.png"/><Relationship Id="rId5" Type="http://schemas.openxmlformats.org/officeDocument/2006/relationships/audio" Target="../media/audio1.wav"/><Relationship Id="rId10" Type="http://schemas.openxmlformats.org/officeDocument/2006/relationships/image" Target="../media/image13.jpeg"/><Relationship Id="rId4" Type="http://schemas.openxmlformats.org/officeDocument/2006/relationships/slide" Target="slide34.xml"/><Relationship Id="rId9" Type="http://schemas.openxmlformats.org/officeDocument/2006/relationships/slide" Target="slide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9.png"/><Relationship Id="rId7" Type="http://schemas.openxmlformats.org/officeDocument/2006/relationships/slide" Target="slide33.xml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sila%20cuba%20lagi.wma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9.png"/><Relationship Id="rId7" Type="http://schemas.openxmlformats.org/officeDocument/2006/relationships/slide" Target="slide33.xml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sila%20cuba%20lagi.wma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29.pn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tahniah%20anda%20betol.wma" TargetMode="Externa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audio" Target="../media/audio1.wav"/><Relationship Id="rId10" Type="http://schemas.openxmlformats.org/officeDocument/2006/relationships/image" Target="../media/image33.gif"/><Relationship Id="rId4" Type="http://schemas.openxmlformats.org/officeDocument/2006/relationships/slide" Target="slide37.xml"/><Relationship Id="rId9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9.png"/><Relationship Id="rId7" Type="http://schemas.openxmlformats.org/officeDocument/2006/relationships/slide" Target="slide36.xml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sila%20cuba%20lagi.wma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9.pn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tahniah%20anda%20betol.wma" TargetMode="External"/><Relationship Id="rId6" Type="http://schemas.openxmlformats.org/officeDocument/2006/relationships/image" Target="../media/image43.jpeg"/><Relationship Id="rId5" Type="http://schemas.openxmlformats.org/officeDocument/2006/relationships/audio" Target="../media/audio1.wav"/><Relationship Id="rId10" Type="http://schemas.openxmlformats.org/officeDocument/2006/relationships/image" Target="../media/image50.png"/><Relationship Id="rId4" Type="http://schemas.openxmlformats.org/officeDocument/2006/relationships/slide" Target="slide39.xml"/><Relationship Id="rId9" Type="http://schemas.openxmlformats.org/officeDocument/2006/relationships/image" Target="../media/image33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HelloKitty\Desktop\AYAT\tahniah%20anda%20betol.wma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44.jpeg"/><Relationship Id="rId10" Type="http://schemas.openxmlformats.org/officeDocument/2006/relationships/image" Target="../media/image51.png"/><Relationship Id="rId4" Type="http://schemas.openxmlformats.org/officeDocument/2006/relationships/image" Target="../media/image43.jpe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slideLayout" Target="../slideLayouts/slideLayout46.xml"/><Relationship Id="rId1" Type="http://schemas.openxmlformats.org/officeDocument/2006/relationships/audio" Target="file:///C:\Users\HelloKitty\Desktop\AYAT\01%20Bad%20Romance.mp3" TargetMode="External"/><Relationship Id="rId6" Type="http://schemas.openxmlformats.org/officeDocument/2006/relationships/image" Target="../media/image53.png"/><Relationship Id="rId5" Type="http://schemas.openxmlformats.org/officeDocument/2006/relationships/audio" Target="../media/audio26.wav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raisingthesoftvolume.blogspot.com/" TargetMode="External"/><Relationship Id="rId7" Type="http://schemas.openxmlformats.org/officeDocument/2006/relationships/hyperlink" Target="http://epkhas.ses.usm.my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6.xml"/><Relationship Id="rId6" Type="http://schemas.openxmlformats.org/officeDocument/2006/relationships/hyperlink" Target="http://literasibahasakami.blogspot.com/" TargetMode="External"/><Relationship Id="rId5" Type="http://schemas.openxmlformats.org/officeDocument/2006/relationships/hyperlink" Target="http://rasdi146.blogspot.com/" TargetMode="External"/><Relationship Id="rId4" Type="http://schemas.openxmlformats.org/officeDocument/2006/relationships/hyperlink" Target="http://literasibm.blogspot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ouTube - Dreamworks_WMV V9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28800" y="2438400"/>
            <a:ext cx="41148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1600200"/>
            <a:ext cx="3886200" cy="1066800"/>
          </a:xfrm>
          <a:prstGeom prst="rect">
            <a:avLst/>
          </a:prstGeom>
          <a:scene3d>
            <a:camera prst="orthographicFront"/>
            <a:lightRig rig="soft" dir="tl">
              <a:rot lat="0" lon="0" rev="0"/>
            </a:lightRig>
          </a:scene3d>
          <a:sp3d extrusionH="6350">
            <a:bevelT w="215900" h="260350"/>
            <a:bevelB w="247650"/>
          </a:sp3d>
        </p:spPr>
        <p:txBody>
          <a:bodyPr vert="horz" lIns="91440" tIns="45720" rIns="91440" bIns="45720" rtlCol="0" anchor="ctr">
            <a:norm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Flower" pitchFamily="34" charset="0"/>
                <a:ea typeface="+mj-ea"/>
                <a:cs typeface="+mj-cs"/>
              </a:rPr>
              <a:t>MENU</a:t>
            </a:r>
            <a:endParaRPr kumimoji="0" lang="en-US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Flower" pitchFamily="34" charset="0"/>
              <a:ea typeface="+mj-ea"/>
              <a:cs typeface="+mj-cs"/>
            </a:endParaRPr>
          </a:p>
        </p:txBody>
      </p:sp>
      <p:sp>
        <p:nvSpPr>
          <p:cNvPr id="6" name="Flowchart: Alternate Process 5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1600200" y="2895600"/>
            <a:ext cx="3505200" cy="76200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razy Harold" pitchFamily="2" charset="0"/>
              </a:rPr>
              <a:t>Mari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razy Harold" pitchFamily="2" charset="0"/>
              </a:rPr>
              <a:t>membaca</a:t>
            </a:r>
            <a:endParaRPr lang="en-US" sz="2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Crazy Harold" pitchFamily="2" charset="0"/>
            </a:endParaRPr>
          </a:p>
        </p:txBody>
      </p:sp>
      <p:sp>
        <p:nvSpPr>
          <p:cNvPr id="7" name="Flowchart: Alternate Process 6">
            <a:hlinkClick r:id="rId5" action="ppaction://hlinksldjump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1600200" y="3962400"/>
            <a:ext cx="3505200" cy="762000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razy Harold" pitchFamily="2" charset="0"/>
              </a:rPr>
              <a:t>Latihan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razy Harold" pitchFamily="2" charset="0"/>
              </a:rPr>
              <a:t> </a:t>
            </a:r>
            <a:endParaRPr lang="en-US" sz="2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Crazy Harold" pitchFamily="2" charset="0"/>
            </a:endParaRPr>
          </a:p>
        </p:txBody>
      </p:sp>
      <p:sp>
        <p:nvSpPr>
          <p:cNvPr id="8" name="Rounded Rectangle 7">
            <a:hlinkClick r:id="rId6" action="ppaction://hlinksldjump" highlightClick="1">
              <a:snd r:embed="rId7" name="applause.wav" builtIn="1"/>
            </a:hlinkClick>
            <a:hlinkHover r:id="" action="ppaction://noaction" highlightClick="1"/>
          </p:cNvPr>
          <p:cNvSpPr/>
          <p:nvPr/>
        </p:nvSpPr>
        <p:spPr>
          <a:xfrm>
            <a:off x="7848600" y="6324600"/>
            <a:ext cx="990600" cy="304800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h="120650"/>
            <a:bevelB w="215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KELUAR`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752600" y="152400"/>
            <a:ext cx="5638800" cy="762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powder"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Mari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Membaca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Ayat-ayat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Mudah</a:t>
            </a:r>
            <a:endParaRPr lang="en-US" sz="2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3" name="Picture 2" descr="Ib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143000"/>
            <a:ext cx="2762250" cy="3048000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1066800" y="3276600"/>
            <a:ext cx="25146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ibu</a:t>
            </a:r>
            <a:endParaRPr lang="en-US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219200" y="4114800"/>
            <a:ext cx="30480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itu</a:t>
            </a:r>
            <a:r>
              <a:rPr 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ibu</a:t>
            </a:r>
            <a:endParaRPr lang="en-US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62000" y="4876800"/>
            <a:ext cx="52578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itu</a:t>
            </a:r>
            <a:r>
              <a:rPr 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ibu</a:t>
            </a:r>
            <a:r>
              <a:rPr 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abu</a:t>
            </a:r>
            <a:endParaRPr lang="en-US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pic>
        <p:nvPicPr>
          <p:cNvPr id="8" name="Picture 7" descr="forward.gif">
            <a:hlinkClick r:id="" action="ppaction://hlinkshowjump?jump=nextslide" highlightClick="1">
              <a:snd r:embed="rId4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6131700"/>
            <a:ext cx="550605" cy="497700"/>
          </a:xfrm>
          <a:prstGeom prst="rect">
            <a:avLst/>
          </a:prstGeom>
        </p:spPr>
      </p:pic>
      <p:sp>
        <p:nvSpPr>
          <p:cNvPr id="10" name="Action Button: Sound 9">
            <a:hlinkClick r:id="" action="ppaction://noaction" highlightClick="1">
              <a:snd r:embed="rId6" name="itu ibu abu.wav"/>
            </a:hlinkClick>
          </p:cNvPr>
          <p:cNvSpPr/>
          <p:nvPr/>
        </p:nvSpPr>
        <p:spPr>
          <a:xfrm>
            <a:off x="5105400" y="51054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>
              <a:snd r:embed="rId7" name="itu ibu.wav"/>
            </a:hlinkClick>
          </p:cNvPr>
          <p:cNvSpPr/>
          <p:nvPr/>
        </p:nvSpPr>
        <p:spPr>
          <a:xfrm>
            <a:off x="3733800" y="42672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>
              <a:snd r:embed="rId8" name="ibu.wav"/>
            </a:hlinkClick>
          </p:cNvPr>
          <p:cNvSpPr/>
          <p:nvPr/>
        </p:nvSpPr>
        <p:spPr>
          <a:xfrm>
            <a:off x="2895600" y="34290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752600" y="152400"/>
            <a:ext cx="5638800" cy="762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powder"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Mari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Membaca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Ayat-ayat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Mudah</a:t>
            </a:r>
            <a:endParaRPr lang="en-US" sz="2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3" name="Picture 2" descr="cartoon_chicken_st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8906" y="990600"/>
            <a:ext cx="3261094" cy="3166417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1371600" y="3276600"/>
            <a:ext cx="25146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ayam</a:t>
            </a:r>
            <a:endParaRPr lang="en-US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600200" y="4114800"/>
            <a:ext cx="30480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itu</a:t>
            </a:r>
            <a:r>
              <a:rPr 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ayam</a:t>
            </a:r>
            <a:endParaRPr lang="en-US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676400" y="4876800"/>
            <a:ext cx="49530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itu</a:t>
            </a:r>
            <a:r>
              <a:rPr 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ayam</a:t>
            </a:r>
            <a:r>
              <a:rPr 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jantan</a:t>
            </a:r>
            <a:endParaRPr lang="en-US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pic>
        <p:nvPicPr>
          <p:cNvPr id="10" name="Picture 9" descr="forward.gif">
            <a:hlinkClick r:id="" action="ppaction://hlinkshowjump?jump=nextslide" highlightClick="1">
              <a:snd r:embed="rId4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6131700"/>
            <a:ext cx="550605" cy="497700"/>
          </a:xfrm>
          <a:prstGeom prst="rect">
            <a:avLst/>
          </a:prstGeom>
        </p:spPr>
      </p:pic>
      <p:pic>
        <p:nvPicPr>
          <p:cNvPr id="11" name="Picture 10" descr="backward.gif">
            <a:hlinkClick r:id="" action="ppaction://hlinkshowjump?jump=previousslide" highlightClick="1">
              <a:snd r:embed="rId4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6131700"/>
            <a:ext cx="550605" cy="497700"/>
          </a:xfrm>
          <a:prstGeom prst="rect">
            <a:avLst/>
          </a:prstGeom>
        </p:spPr>
      </p:pic>
      <p:sp>
        <p:nvSpPr>
          <p:cNvPr id="12" name="Action Button: Sound 11">
            <a:hlinkClick r:id="" action="ppaction://noaction" highlightClick="1">
              <a:snd r:embed="rId7" name="ayam.wav"/>
            </a:hlinkClick>
          </p:cNvPr>
          <p:cNvSpPr/>
          <p:nvPr/>
        </p:nvSpPr>
        <p:spPr>
          <a:xfrm>
            <a:off x="3581400" y="35052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Sound 12">
            <a:hlinkClick r:id="" action="ppaction://noaction" highlightClick="1">
              <a:snd r:embed="rId8" name="itu ayam.wav"/>
            </a:hlinkClick>
          </p:cNvPr>
          <p:cNvSpPr/>
          <p:nvPr/>
        </p:nvSpPr>
        <p:spPr>
          <a:xfrm>
            <a:off x="4572000" y="43434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Sound 13">
            <a:hlinkClick r:id="" action="ppaction://noaction" highlightClick="1">
              <a:snd r:embed="rId9" name="itu ayam jantan.wav"/>
            </a:hlinkClick>
          </p:cNvPr>
          <p:cNvSpPr/>
          <p:nvPr/>
        </p:nvSpPr>
        <p:spPr>
          <a:xfrm>
            <a:off x="6553200" y="51054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752600" y="152400"/>
            <a:ext cx="5638800" cy="762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powder"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Mari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Membaca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Ayat-ayat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Mudah</a:t>
            </a:r>
            <a:endParaRPr lang="en-US" sz="2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1125" y="1066800"/>
            <a:ext cx="2352675" cy="221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owchart: Alternate Process 4"/>
          <p:cNvSpPr/>
          <p:nvPr/>
        </p:nvSpPr>
        <p:spPr>
          <a:xfrm>
            <a:off x="1219200" y="3276600"/>
            <a:ext cx="25146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ikan</a:t>
            </a:r>
            <a:endParaRPr lang="en-US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219200" y="4114800"/>
            <a:ext cx="32766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ini</a:t>
            </a:r>
            <a:r>
              <a:rPr 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ikan</a:t>
            </a:r>
            <a:endParaRPr lang="en-US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447800" y="4876800"/>
            <a:ext cx="46482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ini</a:t>
            </a:r>
            <a:r>
              <a:rPr 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ikan</a:t>
            </a:r>
            <a:r>
              <a:rPr 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emas</a:t>
            </a:r>
            <a:endParaRPr lang="en-US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pic>
        <p:nvPicPr>
          <p:cNvPr id="8" name="Picture 7" descr="forward.gif">
            <a:hlinkClick r:id="" action="ppaction://hlinkshowjump?jump=nextslide" highlightClick="1">
              <a:snd r:embed="rId4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6131700"/>
            <a:ext cx="550605" cy="497700"/>
          </a:xfrm>
          <a:prstGeom prst="rect">
            <a:avLst/>
          </a:prstGeom>
        </p:spPr>
      </p:pic>
      <p:pic>
        <p:nvPicPr>
          <p:cNvPr id="9" name="Picture 8" descr="backward.gif">
            <a:hlinkClick r:id="" action="ppaction://hlinkshowjump?jump=previousslide" highlightClick="1">
              <a:snd r:embed="rId4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6131700"/>
            <a:ext cx="550605" cy="497700"/>
          </a:xfrm>
          <a:prstGeom prst="rect">
            <a:avLst/>
          </a:prstGeom>
        </p:spPr>
      </p:pic>
      <p:sp>
        <p:nvSpPr>
          <p:cNvPr id="10" name="Action Button: Sound 9">
            <a:hlinkClick r:id="" action="ppaction://noaction" highlightClick="1">
              <a:snd r:embed="rId7" name="ikan.wav"/>
            </a:hlinkClick>
          </p:cNvPr>
          <p:cNvSpPr/>
          <p:nvPr/>
        </p:nvSpPr>
        <p:spPr>
          <a:xfrm>
            <a:off x="3200400" y="34290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>
              <a:snd r:embed="rId8" name="ini ikan emas.wav"/>
            </a:hlinkClick>
          </p:cNvPr>
          <p:cNvSpPr/>
          <p:nvPr/>
        </p:nvSpPr>
        <p:spPr>
          <a:xfrm>
            <a:off x="5867400" y="51054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>
              <a:snd r:embed="rId9" name="ini ikan.wav"/>
            </a:hlinkClick>
          </p:cNvPr>
          <p:cNvSpPr/>
          <p:nvPr/>
        </p:nvSpPr>
        <p:spPr>
          <a:xfrm>
            <a:off x="4038600" y="43434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752600" y="152400"/>
            <a:ext cx="5638800" cy="762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powder"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Mari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Membaca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Ayat-ayat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Mudah</a:t>
            </a:r>
            <a:endParaRPr lang="en-US" sz="2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3" name="Picture 2" descr="blueball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9898" y="1066800"/>
            <a:ext cx="2293902" cy="2438400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1219200" y="3276600"/>
            <a:ext cx="25146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bola</a:t>
            </a:r>
            <a:endParaRPr lang="en-US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676400" y="4114800"/>
            <a:ext cx="25146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ini</a:t>
            </a:r>
            <a:r>
              <a:rPr 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bola</a:t>
            </a:r>
            <a:endParaRPr lang="en-US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219200" y="4876800"/>
            <a:ext cx="46482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ini</a:t>
            </a:r>
            <a:r>
              <a:rPr 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bola </a:t>
            </a:r>
            <a:r>
              <a:rPr lang="en-US" sz="48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biru</a:t>
            </a:r>
            <a:endParaRPr lang="en-US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pic>
        <p:nvPicPr>
          <p:cNvPr id="8" name="Picture 7" descr="forward.gif">
            <a:hlinkClick r:id="" action="ppaction://hlinkshowjump?jump=nextslide" highlightClick="1">
              <a:snd r:embed="rId4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6131700"/>
            <a:ext cx="550605" cy="497700"/>
          </a:xfrm>
          <a:prstGeom prst="rect">
            <a:avLst/>
          </a:prstGeom>
        </p:spPr>
      </p:pic>
      <p:pic>
        <p:nvPicPr>
          <p:cNvPr id="9" name="Picture 8" descr="backward.gif">
            <a:hlinkClick r:id="" action="ppaction://hlinkshowjump?jump=previousslide" highlightClick="1">
              <a:snd r:embed="rId4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6131700"/>
            <a:ext cx="550605" cy="497700"/>
          </a:xfrm>
          <a:prstGeom prst="rect">
            <a:avLst/>
          </a:prstGeom>
        </p:spPr>
      </p:pic>
      <p:sp>
        <p:nvSpPr>
          <p:cNvPr id="10" name="Action Button: Sound 9">
            <a:hlinkClick r:id="" action="ppaction://noaction" highlightClick="1">
              <a:snd r:embed="rId7" name="ini bola biru.wav"/>
            </a:hlinkClick>
          </p:cNvPr>
          <p:cNvSpPr/>
          <p:nvPr/>
        </p:nvSpPr>
        <p:spPr>
          <a:xfrm>
            <a:off x="5410200" y="50292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>
              <a:snd r:embed="rId8" name="ini bola.wav"/>
            </a:hlinkClick>
          </p:cNvPr>
          <p:cNvSpPr/>
          <p:nvPr/>
        </p:nvSpPr>
        <p:spPr>
          <a:xfrm>
            <a:off x="4114800" y="43434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>
              <a:snd r:embed="rId9" name="bola.wav"/>
            </a:hlinkClick>
          </p:cNvPr>
          <p:cNvSpPr/>
          <p:nvPr/>
        </p:nvSpPr>
        <p:spPr>
          <a:xfrm>
            <a:off x="3276600" y="35052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752600" y="152400"/>
            <a:ext cx="5638800" cy="762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powder"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Mari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Membaca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Ayat-ayat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Mudah</a:t>
            </a:r>
            <a:endParaRPr lang="en-US" sz="2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276600"/>
            <a:ext cx="2636185" cy="23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lowchart: Alternate Process 8"/>
          <p:cNvSpPr/>
          <p:nvPr/>
        </p:nvSpPr>
        <p:spPr>
          <a:xfrm>
            <a:off x="-152400" y="914400"/>
            <a:ext cx="51816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rumah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saya</a:t>
            </a:r>
            <a:endParaRPr lang="en-US" sz="3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76200" y="1524000"/>
            <a:ext cx="62484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rumah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saya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cantik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endParaRPr lang="en-US" sz="3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-457200" y="2133600"/>
            <a:ext cx="94488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rumah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saya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cantik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dan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besar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 </a:t>
            </a:r>
            <a:endParaRPr lang="en-US" sz="3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pic>
        <p:nvPicPr>
          <p:cNvPr id="7" name="Picture 6" descr="forward.gif">
            <a:hlinkClick r:id="" action="ppaction://hlinkshowjump?jump=nextslide" highlightClick="1">
              <a:snd r:embed="rId4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6131700"/>
            <a:ext cx="550605" cy="497700"/>
          </a:xfrm>
          <a:prstGeom prst="rect">
            <a:avLst/>
          </a:prstGeom>
        </p:spPr>
      </p:pic>
      <p:pic>
        <p:nvPicPr>
          <p:cNvPr id="12" name="Picture 11" descr="backward.gif">
            <a:hlinkClick r:id="" action="ppaction://hlinkshowjump?jump=previousslide" highlightClick="1">
              <a:snd r:embed="rId4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6131700"/>
            <a:ext cx="550605" cy="497700"/>
          </a:xfrm>
          <a:prstGeom prst="rect">
            <a:avLst/>
          </a:prstGeom>
        </p:spPr>
      </p:pic>
      <p:sp>
        <p:nvSpPr>
          <p:cNvPr id="13" name="Action Button: Sound 12">
            <a:hlinkClick r:id="" action="ppaction://noaction" highlightClick="1">
              <a:snd r:embed="rId7" name="rumah saya.wav"/>
            </a:hlinkClick>
          </p:cNvPr>
          <p:cNvSpPr/>
          <p:nvPr/>
        </p:nvSpPr>
        <p:spPr>
          <a:xfrm>
            <a:off x="4038600" y="10668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Sound 13">
            <a:hlinkClick r:id="" action="ppaction://noaction" highlightClick="1">
              <a:snd r:embed="rId8" name="rumah saya cantik.wav"/>
            </a:hlinkClick>
          </p:cNvPr>
          <p:cNvSpPr/>
          <p:nvPr/>
        </p:nvSpPr>
        <p:spPr>
          <a:xfrm>
            <a:off x="5486400" y="17526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Sound 14">
            <a:hlinkClick r:id="" action="ppaction://noaction" highlightClick="1">
              <a:snd r:embed="rId9" name="rumah saya cantik&amp;besar.wav"/>
            </a:hlinkClick>
          </p:cNvPr>
          <p:cNvSpPr/>
          <p:nvPr/>
        </p:nvSpPr>
        <p:spPr>
          <a:xfrm>
            <a:off x="7848600" y="22860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752600" y="152400"/>
            <a:ext cx="5638800" cy="762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powder"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Mari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Membaca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Ayat-ayat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Mudah</a:t>
            </a:r>
            <a:endParaRPr lang="en-US" sz="2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228600" y="838200"/>
            <a:ext cx="32766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pensel</a:t>
            </a:r>
            <a:endParaRPr lang="en-US" sz="3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-381000" y="1447800"/>
            <a:ext cx="62484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ini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pensel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saya</a:t>
            </a:r>
            <a:endParaRPr lang="en-US" sz="3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-533400" y="2057400"/>
            <a:ext cx="94488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saya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beli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pensel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ini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di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kedai</a:t>
            </a:r>
            <a:endParaRPr lang="en-US" sz="3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pic>
        <p:nvPicPr>
          <p:cNvPr id="14" name="Picture 13" descr="23648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2819400"/>
            <a:ext cx="2971800" cy="2971800"/>
          </a:xfrm>
          <a:prstGeom prst="rect">
            <a:avLst/>
          </a:prstGeom>
        </p:spPr>
      </p:pic>
      <p:pic>
        <p:nvPicPr>
          <p:cNvPr id="8" name="Picture 7" descr="forward.gif">
            <a:hlinkClick r:id="" action="ppaction://hlinkshowjump?jump=nextslide" highlightClick="1">
              <a:snd r:embed="rId4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6131700"/>
            <a:ext cx="550605" cy="497700"/>
          </a:xfrm>
          <a:prstGeom prst="rect">
            <a:avLst/>
          </a:prstGeom>
        </p:spPr>
      </p:pic>
      <p:pic>
        <p:nvPicPr>
          <p:cNvPr id="9" name="Picture 8" descr="backward.gif">
            <a:hlinkClick r:id="" action="ppaction://hlinkshowjump?jump=previousslide" highlightClick="1">
              <a:snd r:embed="rId4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6131700"/>
            <a:ext cx="550605" cy="497700"/>
          </a:xfrm>
          <a:prstGeom prst="rect">
            <a:avLst/>
          </a:prstGeom>
        </p:spPr>
      </p:pic>
      <p:sp>
        <p:nvSpPr>
          <p:cNvPr id="10" name="Action Button: Sound 9">
            <a:hlinkClick r:id="" action="ppaction://noaction" highlightClick="1">
              <a:snd r:embed="rId7" name="saya beli pensel ini d kedai.wav"/>
            </a:hlinkClick>
          </p:cNvPr>
          <p:cNvSpPr/>
          <p:nvPr/>
        </p:nvSpPr>
        <p:spPr>
          <a:xfrm>
            <a:off x="7467600" y="22098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>
              <a:snd r:embed="rId8" name="ini pensel saya.wav"/>
            </a:hlinkClick>
          </p:cNvPr>
          <p:cNvSpPr/>
          <p:nvPr/>
        </p:nvSpPr>
        <p:spPr>
          <a:xfrm>
            <a:off x="4648200" y="16764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Sound 14">
            <a:hlinkClick r:id="" action="ppaction://noaction" highlightClick="1">
              <a:snd r:embed="rId9" name="pensel.wav"/>
            </a:hlinkClick>
          </p:cNvPr>
          <p:cNvSpPr/>
          <p:nvPr/>
        </p:nvSpPr>
        <p:spPr>
          <a:xfrm>
            <a:off x="2819400" y="9906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752600" y="152400"/>
            <a:ext cx="5638800" cy="762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powder"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Mari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Membaca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Ayat-ayat</a:t>
            </a:r>
            <a:r>
              <a:rPr lang="en-US" sz="2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Mudah</a:t>
            </a:r>
            <a:endParaRPr lang="en-US" sz="2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-685800" y="990600"/>
            <a:ext cx="51816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kereta</a:t>
            </a:r>
            <a:endParaRPr lang="en-US" sz="3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-152400" y="1600200"/>
            <a:ext cx="46482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ini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kereta</a:t>
            </a:r>
            <a:endParaRPr lang="en-US" sz="3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76200" y="2133600"/>
            <a:ext cx="54864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ini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kereta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ayah</a:t>
            </a:r>
            <a:endParaRPr lang="en-US" sz="3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-609600" y="2667000"/>
            <a:ext cx="8763000" cy="762000"/>
          </a:xfrm>
          <a:prstGeom prst="flowChartAlternateProcess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kereta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ayah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warna</a:t>
            </a:r>
            <a:r>
              <a:rPr lang="en-US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 </a:t>
            </a:r>
            <a:r>
              <a:rPr lang="en-US" sz="3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  <a:cs typeface="Simplex" pitchFamily="2" charset="0"/>
              </a:rPr>
              <a:t>biru</a:t>
            </a:r>
            <a:endParaRPr lang="en-US" sz="3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  <a:cs typeface="Simplex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3276600"/>
            <a:ext cx="50863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backward.gif">
            <a:hlinkClick r:id="" action="ppaction://hlinkshowjump?jump=previousslide" highlightClick="1">
              <a:snd r:embed="rId4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6131700"/>
            <a:ext cx="550605" cy="497700"/>
          </a:xfrm>
          <a:prstGeom prst="rect">
            <a:avLst/>
          </a:prstGeom>
        </p:spPr>
      </p:pic>
      <p:sp>
        <p:nvSpPr>
          <p:cNvPr id="10" name="Action Button: Sound 9">
            <a:hlinkClick r:id="" action="ppaction://noaction" highlightClick="1">
              <a:snd r:embed="rId6" name="kereta.wav"/>
            </a:hlinkClick>
          </p:cNvPr>
          <p:cNvSpPr/>
          <p:nvPr/>
        </p:nvSpPr>
        <p:spPr>
          <a:xfrm>
            <a:off x="2895600" y="11430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Sound 16">
            <a:hlinkClick r:id="" action="ppaction://noaction" highlightClick="1">
              <a:snd r:embed="rId7" name="ini kereta.wav"/>
            </a:hlinkClick>
          </p:cNvPr>
          <p:cNvSpPr/>
          <p:nvPr/>
        </p:nvSpPr>
        <p:spPr>
          <a:xfrm>
            <a:off x="3505200" y="17526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Sound 17">
            <a:hlinkClick r:id="" action="ppaction://noaction" highlightClick="1">
              <a:snd r:embed="rId8" name="ini kereta ayah.wav"/>
            </a:hlinkClick>
          </p:cNvPr>
          <p:cNvSpPr/>
          <p:nvPr/>
        </p:nvSpPr>
        <p:spPr>
          <a:xfrm>
            <a:off x="4724400" y="22860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Sound 18">
            <a:hlinkClick r:id="" action="ppaction://noaction" highlightClick="1">
              <a:snd r:embed="rId9" name="kereta ayah warna biru.wav"/>
            </a:hlinkClick>
          </p:cNvPr>
          <p:cNvSpPr/>
          <p:nvPr/>
        </p:nvSpPr>
        <p:spPr>
          <a:xfrm>
            <a:off x="6477000" y="2819400"/>
            <a:ext cx="533400" cy="457200"/>
          </a:xfrm>
          <a:prstGeom prst="actionButtonSound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Home 14">
            <a:hlinkClick r:id="rId10" action="ppaction://hlinksldjump" highlightClick="1">
              <a:snd r:embed="rId11" name="click.wav"/>
            </a:hlinkClick>
          </p:cNvPr>
          <p:cNvSpPr/>
          <p:nvPr/>
        </p:nvSpPr>
        <p:spPr>
          <a:xfrm>
            <a:off x="914400" y="6096000"/>
            <a:ext cx="609600" cy="533400"/>
          </a:xfrm>
          <a:prstGeom prst="actionButtonHom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ISMP\PISMP SEM2\WAJ 3104 -FAS-\ABM\LITERASI BAHASA - KAEDAH FONETIK\frame download\MC90043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143000"/>
            <a:ext cx="5791200" cy="5715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371600" y="228600"/>
            <a:ext cx="838200" cy="838200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lias" pitchFamily="2" charset="0"/>
                <a:cs typeface="Agent Orange" pitchFamily="2" charset="0"/>
              </a:rPr>
              <a:t>L</a:t>
            </a:r>
            <a:endParaRPr lang="en-US" sz="4000" dirty="0">
              <a:solidFill>
                <a:schemeClr val="tx1"/>
              </a:solidFill>
              <a:latin typeface="Alias" pitchFamily="2" charset="0"/>
              <a:cs typeface="Agent Orange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228600"/>
            <a:ext cx="838200" cy="838200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lias" pitchFamily="2" charset="0"/>
                <a:cs typeface="Agent Orange" pitchFamily="2" charset="0"/>
              </a:rPr>
              <a:t>A</a:t>
            </a:r>
            <a:endParaRPr lang="en-US" sz="4000" dirty="0">
              <a:solidFill>
                <a:schemeClr val="tx1"/>
              </a:solidFill>
              <a:latin typeface="Alias" pitchFamily="2" charset="0"/>
              <a:cs typeface="Agent Orange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0" y="228600"/>
            <a:ext cx="838200" cy="838200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lias" pitchFamily="2" charset="0"/>
                <a:cs typeface="Agent Orange" pitchFamily="2" charset="0"/>
              </a:rPr>
              <a:t>T</a:t>
            </a:r>
            <a:endParaRPr lang="en-US" sz="4000" dirty="0">
              <a:solidFill>
                <a:schemeClr val="tx1"/>
              </a:solidFill>
              <a:latin typeface="Alias" pitchFamily="2" charset="0"/>
              <a:cs typeface="Agent Orange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4800" y="228600"/>
            <a:ext cx="838200" cy="838200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lias" pitchFamily="2" charset="0"/>
                <a:cs typeface="Agent Orange" pitchFamily="2" charset="0"/>
              </a:rPr>
              <a:t>I</a:t>
            </a:r>
            <a:endParaRPr lang="en-US" sz="4000" dirty="0">
              <a:solidFill>
                <a:schemeClr val="tx1"/>
              </a:solidFill>
              <a:latin typeface="Alias" pitchFamily="2" charset="0"/>
              <a:cs typeface="Agent Orange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29200" y="228600"/>
            <a:ext cx="838200" cy="838200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lias" pitchFamily="2" charset="0"/>
                <a:cs typeface="Agent Orange" pitchFamily="2" charset="0"/>
              </a:rPr>
              <a:t>H</a:t>
            </a:r>
            <a:endParaRPr lang="en-US" sz="4000" dirty="0">
              <a:solidFill>
                <a:schemeClr val="tx1"/>
              </a:solidFill>
              <a:latin typeface="Alias" pitchFamily="2" charset="0"/>
              <a:cs typeface="Agent Orange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600" y="228600"/>
            <a:ext cx="838200" cy="838200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lias" pitchFamily="2" charset="0"/>
                <a:cs typeface="Agent Orange" pitchFamily="2" charset="0"/>
              </a:rPr>
              <a:t>A</a:t>
            </a:r>
            <a:endParaRPr lang="en-US" sz="4000" dirty="0">
              <a:solidFill>
                <a:schemeClr val="tx1"/>
              </a:solidFill>
              <a:latin typeface="Alias" pitchFamily="2" charset="0"/>
              <a:cs typeface="Agent Orange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0" y="228600"/>
            <a:ext cx="838200" cy="838200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lias" pitchFamily="2" charset="0"/>
                <a:cs typeface="Agent Orange" pitchFamily="2" charset="0"/>
              </a:rPr>
              <a:t>N</a:t>
            </a:r>
            <a:endParaRPr lang="en-US" sz="4000" dirty="0">
              <a:solidFill>
                <a:schemeClr val="tx1"/>
              </a:solidFill>
              <a:latin typeface="Alias" pitchFamily="2" charset="0"/>
              <a:cs typeface="Agent Orange" pitchFamily="2" charset="0"/>
            </a:endParaRPr>
          </a:p>
        </p:txBody>
      </p:sp>
      <p:sp>
        <p:nvSpPr>
          <p:cNvPr id="12" name="Frame 11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2971800" y="4038600"/>
            <a:ext cx="3124200" cy="914400"/>
          </a:xfrm>
          <a:prstGeom prst="frame">
            <a:avLst/>
          </a:prstGeom>
          <a:solidFill>
            <a:srgbClr val="C0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3350" h="222250"/>
            <a:bevelB w="317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gent Orange" pitchFamily="2" charset="0"/>
                <a:cs typeface="Agent Orange" pitchFamily="2" charset="0"/>
                <a:hlinkClick r:id="rId3" action="ppaction://hlinksldjump">
                  <a:snd r:embed="rId4" name="click.wav"/>
                </a:hlinkClick>
              </a:rPr>
              <a:t>AKTIVITI 1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gent Orange" pitchFamily="2" charset="0"/>
              <a:cs typeface="Agent Orange" pitchFamily="2" charset="0"/>
            </a:endParaRPr>
          </a:p>
        </p:txBody>
      </p:sp>
      <p:sp>
        <p:nvSpPr>
          <p:cNvPr id="13" name="Frame 12">
            <a:hlinkClick r:id="rId5" action="ppaction://hlinksldjump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2971800" y="5257800"/>
            <a:ext cx="3124200" cy="914400"/>
          </a:xfrm>
          <a:prstGeom prst="frame">
            <a:avLst/>
          </a:prstGeom>
          <a:solidFill>
            <a:srgbClr val="C0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3350" h="222250"/>
            <a:bevelB w="317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gent Orange" pitchFamily="2" charset="0"/>
                <a:cs typeface="Agent Orange" pitchFamily="2" charset="0"/>
                <a:hlinkMouseOver r:id="rId5" action="ppaction://hlinksldjump">
                  <a:snd r:embed="rId4" name="click.wav"/>
                </a:hlinkMouseOver>
              </a:rPr>
              <a:t>AKTIVITI 2</a:t>
            </a:r>
            <a:endParaRPr lang="en-US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gent Orange" pitchFamily="2" charset="0"/>
              <a:cs typeface="Agent Orange" pitchFamily="2" charset="0"/>
            </a:endParaRPr>
          </a:p>
        </p:txBody>
      </p:sp>
      <p:pic>
        <p:nvPicPr>
          <p:cNvPr id="14" name="Picture 2" descr="C:\Users\Compaq\Desktop\abc_6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1676400"/>
            <a:ext cx="1828800" cy="1654629"/>
          </a:xfrm>
          <a:prstGeom prst="rect">
            <a:avLst/>
          </a:prstGeom>
          <a:noFill/>
        </p:spPr>
      </p:pic>
      <p:pic>
        <p:nvPicPr>
          <p:cNvPr id="5123" name="Picture 3" descr="D:\PISMP\PISMP SEM2\WAJ 3104 -FAS-\Huruf Kecil\gamber gerak2\image001_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5200" y="4267200"/>
            <a:ext cx="1605064" cy="1524000"/>
          </a:xfrm>
          <a:prstGeom prst="rect">
            <a:avLst/>
          </a:prstGeom>
          <a:noFill/>
        </p:spPr>
      </p:pic>
      <p:pic>
        <p:nvPicPr>
          <p:cNvPr id="5125" name="Picture 5" descr="D:\PISMP\PISMP SEM2\WAJ 3104 -FAS-\Huruf Kecil\gamber gerak2\kupu_pink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381000"/>
            <a:ext cx="1247775" cy="1152525"/>
          </a:xfrm>
          <a:prstGeom prst="rect">
            <a:avLst/>
          </a:prstGeom>
          <a:noFill/>
        </p:spPr>
      </p:pic>
      <p:pic>
        <p:nvPicPr>
          <p:cNvPr id="5127" name="Picture 7" descr="C:\Users\HelloKitty\Desktop\wallpaper etc\animated\animated Cartoon animal rabbit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5410200"/>
            <a:ext cx="1285875" cy="1228725"/>
          </a:xfrm>
          <a:prstGeom prst="rect">
            <a:avLst/>
          </a:prstGeom>
          <a:noFill/>
        </p:spPr>
      </p:pic>
      <p:pic>
        <p:nvPicPr>
          <p:cNvPr id="5128" name="Picture 8" descr="C:\Users\HelloKitty\Desktop\wallpaper etc\animated\funny-animated-gif-002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38800" y="1905000"/>
            <a:ext cx="1076325" cy="1219200"/>
          </a:xfrm>
          <a:prstGeom prst="rect">
            <a:avLst/>
          </a:prstGeom>
          <a:noFill/>
        </p:spPr>
      </p:pic>
      <p:sp>
        <p:nvSpPr>
          <p:cNvPr id="17" name="Action Button: Home 16">
            <a:hlinkClick r:id="rId11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8382000" y="6096000"/>
            <a:ext cx="609600" cy="533400"/>
          </a:xfrm>
          <a:prstGeom prst="actionButtonHom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23648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2209800"/>
            <a:ext cx="2438400" cy="2438400"/>
          </a:xfrm>
          <a:prstGeom prst="rect">
            <a:avLst/>
          </a:prstGeom>
        </p:spPr>
      </p:pic>
      <p:sp>
        <p:nvSpPr>
          <p:cNvPr id="20" name="Oval 19">
            <a:hlinkClick r:id="rId5" action="ppaction://hlinksldjump" highlightClick="1">
              <a:snd r:embed="rId6" name="click.wav"/>
            </a:hlinkClick>
            <a:hlinkHover r:id="" action="ppaction://noaction" highlightClick="1"/>
          </p:cNvPr>
          <p:cNvSpPr/>
          <p:nvPr/>
        </p:nvSpPr>
        <p:spPr>
          <a:xfrm>
            <a:off x="6019800" y="5334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1" name="Oval 20">
            <a:hlinkClick r:id="rId7" action="ppaction://hlinksldjump" highlightClick="1">
              <a:snd r:embed="rId6" name="click.wav"/>
            </a:hlinkClick>
            <a:hlinkHover r:id="" action="ppaction://noaction" highlightClick="1"/>
          </p:cNvPr>
          <p:cNvSpPr/>
          <p:nvPr/>
        </p:nvSpPr>
        <p:spPr>
          <a:xfrm>
            <a:off x="3276600" y="106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pensel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2" name="Oval 21">
            <a:hlinkClick r:id="rId8" action="ppaction://hlinksldjump" highlightClick="1">
              <a:snd r:embed="rId6" name="click.wav"/>
            </a:hlinkClick>
            <a:hlinkHover r:id="" action="ppaction://noaction" highlightClick="1"/>
          </p:cNvPr>
          <p:cNvSpPr/>
          <p:nvPr/>
        </p:nvSpPr>
        <p:spPr>
          <a:xfrm>
            <a:off x="457200" y="5334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saya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4" name="Minus 23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62200" y="6172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Susun</a:t>
            </a:r>
            <a:r>
              <a:rPr lang="en-US" b="1" dirty="0" smtClean="0"/>
              <a:t> </a:t>
            </a:r>
            <a:r>
              <a:rPr lang="en-US" b="1" dirty="0" err="1" smtClean="0"/>
              <a:t>perkataan</a:t>
            </a:r>
            <a:r>
              <a:rPr lang="en-US" b="1" dirty="0" smtClean="0"/>
              <a:t> </a:t>
            </a:r>
            <a:r>
              <a:rPr lang="en-US" b="1" dirty="0" err="1" smtClean="0"/>
              <a:t>menjadi</a:t>
            </a:r>
            <a:r>
              <a:rPr lang="en-US" b="1" dirty="0" smtClean="0"/>
              <a:t> </a:t>
            </a:r>
            <a:r>
              <a:rPr lang="en-US" b="1" dirty="0" err="1" smtClean="0"/>
              <a:t>ayat</a:t>
            </a:r>
            <a:r>
              <a:rPr lang="en-US" b="1" dirty="0" smtClean="0"/>
              <a:t> yang </a:t>
            </a:r>
            <a:r>
              <a:rPr lang="en-US" b="1" dirty="0" err="1" smtClean="0"/>
              <a:t>betul</a:t>
            </a:r>
            <a:endParaRPr lang="en-US" b="1" dirty="0"/>
          </a:p>
        </p:txBody>
      </p:sp>
      <p:pic>
        <p:nvPicPr>
          <p:cNvPr id="13" name="susun perkataan menjadi ayat yang betul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08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  <a:latin typeface="Bored Schoolboy" pitchFamily="2" charset="0"/>
              </a:rPr>
              <a:t>Mempersembahkan</a:t>
            </a:r>
            <a:r>
              <a:rPr lang="en-US" b="1" dirty="0" smtClean="0">
                <a:solidFill>
                  <a:schemeClr val="bg1"/>
                </a:solidFill>
                <a:latin typeface="Bored Schoolboy" pitchFamily="2" charset="0"/>
              </a:rPr>
              <a:t>…</a:t>
            </a:r>
            <a:endParaRPr lang="en-US" b="1" dirty="0">
              <a:solidFill>
                <a:schemeClr val="bg1"/>
              </a:solidFill>
              <a:latin typeface="Bored Schoolboy" pitchFamily="2" charset="0"/>
            </a:endParaRPr>
          </a:p>
        </p:txBody>
      </p:sp>
      <p:pic>
        <p:nvPicPr>
          <p:cNvPr id="5" name="Wonder Girls - Nobod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9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8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23648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2209800"/>
            <a:ext cx="2438400" cy="2438400"/>
          </a:xfrm>
          <a:prstGeom prst="rect">
            <a:avLst/>
          </a:prstGeom>
        </p:spPr>
      </p:pic>
      <p:sp>
        <p:nvSpPr>
          <p:cNvPr id="22" name="Oval 21">
            <a:hlinkClick r:id="" action="ppaction://noaction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457200" y="5334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saya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4" name="Minus 23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133600" y="4419600"/>
            <a:ext cx="1066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Oval 30">
            <a:hlinkClick r:id="rId6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6019800" y="5334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32" name="Oval 31">
            <a:hlinkClick r:id="rId7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3276600" y="106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pensel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pic>
        <p:nvPicPr>
          <p:cNvPr id="12" name="sila cuba lagi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0.0967 0.60069 0.09722 0.6 C 0.09774 0.5993 0 0 0 0 Z " pathEditMode="relative" ptsTypes="aaa">
                                      <p:cBhvr>
                                        <p:cTn id="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39"/>
                            </p:stCondLst>
                            <p:childTnLst>
                              <p:par>
                                <p:cTn id="13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739"/>
                            </p:stCondLst>
                            <p:childTnLst>
                              <p:par>
                                <p:cTn id="16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" grpId="0" animBg="1"/>
      <p:bldP spid="30" grpId="1"/>
      <p:bldP spid="30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23648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2209800"/>
            <a:ext cx="2438400" cy="2438400"/>
          </a:xfrm>
          <a:prstGeom prst="rect">
            <a:avLst/>
          </a:prstGeom>
        </p:spPr>
      </p:pic>
      <p:sp>
        <p:nvSpPr>
          <p:cNvPr id="20" name="Oval 19">
            <a:hlinkClick r:id="" action="ppaction://noaction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6019800" y="5334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1" name="Oval 20">
            <a:hlinkClick r:id="" action="ppaction://noaction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3276600" y="106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pensel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2" name="Oval 21">
            <a:hlinkClick r:id="" action="ppaction://noaction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457200" y="5334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saya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4" name="Minus 23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33600" y="4419600"/>
            <a:ext cx="1066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sila cuba lagi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C 2.22222E-6 -2.96296E-6 -0.2132 0.53727 -0.21389 0.53704 C -0.21459 0.53681 2.22222E-6 -2.96296E-6 2.22222E-6 -2.96296E-6 Z " pathEditMode="relative" ptsTypes="aaa">
                                      <p:cBhvr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39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739"/>
                            </p:stCondLst>
                            <p:childTnLst>
                              <p:par>
                                <p:cTn id="1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  <p:bldP spid="13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hlinkClick r:id="rId4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3276600" y="106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pensel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pic>
        <p:nvPicPr>
          <p:cNvPr id="23" name="Picture 22" descr="236482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00200" y="2209800"/>
            <a:ext cx="2438400" cy="2438400"/>
          </a:xfrm>
          <a:prstGeom prst="rect">
            <a:avLst/>
          </a:prstGeom>
        </p:spPr>
      </p:pic>
      <p:sp>
        <p:nvSpPr>
          <p:cNvPr id="20" name="Oval 19">
            <a:hlinkClick r:id="" action="ppaction://noaction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6019800" y="5334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2" name="Oval 21">
            <a:hlinkClick r:id="rId7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457200" y="5334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saya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4" name="Minus 23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C:\Users\Vista\AppData\Local\Microsoft\Windows\Temporary Internet Files\Content.IE5\2KKUU99I\MCWB01518_0000[1]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0" y="5867400"/>
            <a:ext cx="787400" cy="644236"/>
          </a:xfrm>
          <a:prstGeom prst="rect">
            <a:avLst/>
          </a:prstGeom>
          <a:noFill/>
        </p:spPr>
      </p:pic>
      <p:pic>
        <p:nvPicPr>
          <p:cNvPr id="11" name="tahniah anda betol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C 1.11111E-6 7.40741E-7 -0.25486 0.32107 -0.50972 0.64236 " pathEditMode="relative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23648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2209800"/>
            <a:ext cx="2438400" cy="2438400"/>
          </a:xfrm>
          <a:prstGeom prst="rect">
            <a:avLst/>
          </a:prstGeom>
        </p:spPr>
      </p:pic>
      <p:sp>
        <p:nvSpPr>
          <p:cNvPr id="20" name="Oval 19">
            <a:hlinkClick r:id="" action="ppaction://noaction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1371600" y="487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2" name="Oval 21">
            <a:hlinkClick r:id="" action="ppaction://noaction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457200" y="5334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saya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4" name="Minus 23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6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3276600" y="106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pensel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8600" y="4419600"/>
            <a:ext cx="1066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sila cuba lagi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6.2963E-6 C -4.44444E-6 6.2963E-6 0.3033 0.64376 0.30417 0.64445 C 0.30504 0.64515 -4.44444E-6 6.2963E-6 -4.44444E-6 6.2963E-6 Z " pathEditMode="relative" ptsTypes="aaa">
                                      <p:cBhvr>
                                        <p:cTn id="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39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739"/>
                            </p:stCondLst>
                            <p:childTnLst>
                              <p:par>
                                <p:cTn id="1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2" grpId="0" animBg="1"/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hlinkClick r:id="" action="ppaction://noaction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1371600" y="487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1" name="Oval 20">
            <a:hlinkClick r:id="" action="ppaction://noaction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3276600" y="106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pensel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pic>
        <p:nvPicPr>
          <p:cNvPr id="23" name="Picture 22" descr="2364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0" y="2209800"/>
            <a:ext cx="2438400" cy="2438400"/>
          </a:xfrm>
          <a:prstGeom prst="rect">
            <a:avLst/>
          </a:prstGeom>
        </p:spPr>
      </p:pic>
      <p:sp>
        <p:nvSpPr>
          <p:cNvPr id="22" name="Oval 21">
            <a:hlinkClick r:id="rId6" action="ppaction://hlinksldjump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457200" y="5334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saya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4" name="Minus 23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C:\Users\Vista\AppData\Local\Microsoft\Windows\Temporary Internet Files\Content.IE5\2KKUU99I\MCWB01518_0000[1]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5867400"/>
            <a:ext cx="787400" cy="644236"/>
          </a:xfrm>
          <a:prstGeom prst="rect">
            <a:avLst/>
          </a:prstGeom>
          <a:noFill/>
        </p:spPr>
      </p:pic>
      <p:pic>
        <p:nvPicPr>
          <p:cNvPr id="11" name="tahniah anda betol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111 L 0 0.5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hlinkClick r:id="" action="ppaction://noaction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1371600" y="487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1" name="Oval 20">
            <a:hlinkClick r:id="" action="ppaction://noaction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3352800" y="487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pensel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pic>
        <p:nvPicPr>
          <p:cNvPr id="23" name="Picture 22" descr="23648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0" y="2209800"/>
            <a:ext cx="2438400" cy="2438400"/>
          </a:xfrm>
          <a:prstGeom prst="rect">
            <a:avLst/>
          </a:prstGeom>
        </p:spPr>
      </p:pic>
      <p:sp>
        <p:nvSpPr>
          <p:cNvPr id="22" name="Oval 21">
            <a:hlinkClick r:id="" action="ppaction://noaction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457200" y="5334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saya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24" name="Minus 23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forward.gif">
            <a:hlinkClick r:id="" action="ppaction://hlinkshowjump?jump=nextslide" highlightClick="1">
              <a:snd r:embed="rId6" name="elite_sliderelease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6096000"/>
            <a:ext cx="550605" cy="497700"/>
          </a:xfrm>
          <a:prstGeom prst="rect">
            <a:avLst/>
          </a:prstGeom>
        </p:spPr>
      </p:pic>
      <p:pic>
        <p:nvPicPr>
          <p:cNvPr id="13" name="Picture 4" descr="C:\Users\Vista\AppData\Local\Microsoft\Windows\Temporary Internet Files\Content.IE5\2KKUU99I\MCWB01518_0000[1]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23000" y="5867400"/>
            <a:ext cx="787400" cy="644236"/>
          </a:xfrm>
          <a:prstGeom prst="rect">
            <a:avLst/>
          </a:prstGeom>
          <a:noFill/>
        </p:spPr>
      </p:pic>
      <p:pic>
        <p:nvPicPr>
          <p:cNvPr id="15" name="tahniah anda betol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5 0.6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" y="3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04999"/>
            <a:ext cx="2971800" cy="279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>
            <a:hlinkClick r:id="rId4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61722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emas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4" name="Oval 3">
            <a:hlinkClick r:id="rId6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3429000" y="11430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5" name="Oval 4">
            <a:hlinkClick r:id="rId7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5334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ikan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6" name="Minus 5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904999"/>
            <a:ext cx="2971800" cy="279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>
            <a:hlinkClick r:id="" action="ppaction://noaction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5334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ikan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6" name="Minus 5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hlinkClick r:id="rId6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61722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emas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15" name="Oval 14">
            <a:hlinkClick r:id="rId7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3429000" y="11430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3600" y="4419600"/>
            <a:ext cx="1066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sila cuba lagi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5.18519E-6 C -4.44444E-6 5.18519E-6 0.08108 0.62779 0.08056 0.62779 C 0.08004 0.62779 -4.44444E-6 5.18519E-6 -4.44444E-6 5.18519E-6 Z " pathEditMode="relative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39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739"/>
                            </p:stCondLst>
                            <p:childTnLst>
                              <p:par>
                                <p:cTn id="1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13" grpId="0"/>
      <p:bldP spid="1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904999"/>
            <a:ext cx="2971800" cy="279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>
            <a:hlinkClick r:id="" action="ppaction://noaction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3429000" y="11430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6" name="Minus 5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rId6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61722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emas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15" name="Oval 14">
            <a:hlinkClick r:id="rId7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5334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ikan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pic>
        <p:nvPicPr>
          <p:cNvPr id="11" name="Picture 4" descr="C:\Users\Vista\AppData\Local\Microsoft\Windows\Temporary Internet Files\Content.IE5\2KKUU99I\MCWB01518_0000[1]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0" y="5867400"/>
            <a:ext cx="787400" cy="644236"/>
          </a:xfrm>
          <a:prstGeom prst="rect">
            <a:avLst/>
          </a:prstGeom>
          <a:noFill/>
        </p:spPr>
      </p:pic>
      <p:pic>
        <p:nvPicPr>
          <p:cNvPr id="14" name="tahniah anda betol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111 L -0.225 0.5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904999"/>
            <a:ext cx="2971800" cy="279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>
            <a:hlinkClick r:id="" action="ppaction://noaction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61722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emas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6" name="Minus 5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6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3429000" y="11430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13" name="Oval 12">
            <a:hlinkClick r:id="rId7" action="ppaction://hlinksldjump" highlightClick="1">
              <a:snd r:embed="rId5" name="click.wav"/>
            </a:hlinkClick>
            <a:hlinkHover r:id="" action="ppaction://noaction" highlightClick="1"/>
          </p:cNvPr>
          <p:cNvSpPr/>
          <p:nvPr/>
        </p:nvSpPr>
        <p:spPr>
          <a:xfrm>
            <a:off x="5334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ikan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600" y="4419600"/>
            <a:ext cx="1066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sila cuba lagi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C -1.11111E-6 2.59259E-6 -0.52413 0.61482 -0.52361 0.61482 C -0.52309 0.61482 -1.11111E-6 2.59259E-6 -1.11111E-6 2.59259E-6 Z " pathEditMode="relative" ptsTypes="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39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739"/>
                            </p:stCondLst>
                            <p:childTnLst>
                              <p:par>
                                <p:cTn id="1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3657600"/>
            <a:ext cx="8229600" cy="1143000"/>
          </a:xfrm>
          <a:noFill/>
          <a:scene3d>
            <a:camera prst="orthographicFront"/>
            <a:lightRig rig="threePt" dir="t"/>
          </a:scene3d>
          <a:sp3d>
            <a:bevelT w="184150" h="215900"/>
            <a:bevelB w="165100" h="190500"/>
          </a:sp3d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ypewriter" pitchFamily="2" charset="0"/>
              </a:rPr>
              <a:t>MARI MEMBACA</a:t>
            </a:r>
            <a:endParaRPr lang="en-US" sz="5400" b="1" dirty="0">
              <a:solidFill>
                <a:srgbClr val="FF0000"/>
              </a:solidFill>
              <a:latin typeface="Typewriter" pitchFamily="2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" action="ppaction://noaction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1371600" y="487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904999"/>
            <a:ext cx="2971800" cy="279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>
            <a:hlinkClick r:id="rId6" action="ppaction://hlinksldjump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61722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emas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5" name="Oval 4">
            <a:hlinkClick r:id="" action="ppaction://noaction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5334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ikan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6" name="Minus 5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C:\Users\Vista\AppData\Local\Microsoft\Windows\Temporary Internet Files\Content.IE5\2KKUU99I\MCWB01518_0000[1]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67200" y="5867400"/>
            <a:ext cx="787400" cy="644236"/>
          </a:xfrm>
          <a:prstGeom prst="rect">
            <a:avLst/>
          </a:prstGeom>
          <a:noFill/>
        </p:spPr>
      </p:pic>
      <p:pic>
        <p:nvPicPr>
          <p:cNvPr id="13" name="tahniah anda betol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29167 0.622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3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" action="ppaction://noaction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1371600" y="487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904999"/>
            <a:ext cx="2971800" cy="279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>
            <a:hlinkClick r:id="" action="ppaction://noaction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61722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emas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6" name="Minus 5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rId6" action="ppaction://hlinksldjump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5334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ikan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8600" y="4419600"/>
            <a:ext cx="1066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sila cuba lagi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C -4.44444E-6 2.59259E-6 -0.30885 0.61852 -0.30972 0.61829 C -0.31059 0.61806 -4.44444E-6 2.59259E-6 -4.44444E-6 2.59259E-6 Z " pathEditMode="relative" ptsTypes="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39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739"/>
                            </p:stCondLst>
                            <p:childTnLst>
                              <p:par>
                                <p:cTn id="1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14" grpId="0"/>
      <p:bldP spid="1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" action="ppaction://noaction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1371600" y="487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ini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904999"/>
            <a:ext cx="2971800" cy="279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>
            <a:hlinkClick r:id="" action="ppaction://noaction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3276600" y="48768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ikan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6" name="Minus 5"/>
          <p:cNvSpPr/>
          <p:nvPr/>
        </p:nvSpPr>
        <p:spPr>
          <a:xfrm>
            <a:off x="15240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35052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5486400" y="5486400"/>
            <a:ext cx="2286000" cy="457200"/>
          </a:xfrm>
          <a:prstGeom prst="mathMinus">
            <a:avLst/>
          </a:prstGeom>
          <a:solidFill>
            <a:srgbClr val="48F5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hlinkClick r:id="" action="ppaction://noaction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6172200" y="609600"/>
            <a:ext cx="2590800" cy="762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Century Gothic" pitchFamily="34" charset="0"/>
                <a:cs typeface="Gisha" pitchFamily="34" charset="-79"/>
              </a:rPr>
              <a:t>emas</a:t>
            </a:r>
            <a:endParaRPr lang="en-US" sz="3600" b="1" dirty="0" smtClean="0">
              <a:solidFill>
                <a:schemeClr val="tx1"/>
              </a:solidFill>
              <a:latin typeface="Century Gothic" pitchFamily="34" charset="0"/>
              <a:cs typeface="Gisha" pitchFamily="34" charset="-79"/>
            </a:endParaRPr>
          </a:p>
        </p:txBody>
      </p:sp>
      <p:sp>
        <p:nvSpPr>
          <p:cNvPr id="13" name="Flowchart: Alternate Process 12">
            <a:hlinkClick r:id="rId6" action="ppaction://hlinksldjump" highlightClick="1">
              <a:snd r:embed="rId4" name="click.wav"/>
            </a:hlinkClick>
            <a:hlinkHover r:id="" action="ppaction://noaction" highlightClick="1"/>
          </p:cNvPr>
          <p:cNvSpPr/>
          <p:nvPr/>
        </p:nvSpPr>
        <p:spPr>
          <a:xfrm>
            <a:off x="7696200" y="6172200"/>
            <a:ext cx="1143000" cy="457200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MENU</a:t>
            </a:r>
            <a:endParaRPr lang="en-US" sz="20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  <a:latin typeface="Mongolian Baiti" pitchFamily="66" charset="0"/>
              <a:cs typeface="Mongolian Baiti" pitchFamily="66" charset="0"/>
            </a:endParaRPr>
          </a:p>
        </p:txBody>
      </p:sp>
      <p:pic>
        <p:nvPicPr>
          <p:cNvPr id="11" name="Picture 4" descr="C:\Users\Vista\AppData\Local\Microsoft\Windows\Temporary Internet Files\Content.IE5\2KKUU99I\MCWB01518_0000[1]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6800" y="5867400"/>
            <a:ext cx="787400" cy="644236"/>
          </a:xfrm>
          <a:prstGeom prst="rect">
            <a:avLst/>
          </a:prstGeom>
          <a:noFill/>
        </p:spPr>
      </p:pic>
      <p:pic>
        <p:nvPicPr>
          <p:cNvPr id="14" name="tahniah anda betol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8334 0.622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3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9144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kereta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warna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biru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5800" y="25908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ini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ibu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abu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42672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burung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merak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cantik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Picture 6" descr="ist2_10129140-cartoon-peacock.jpg">
            <a:hlinkClick r:id="rId4" action="ppaction://hlinksldjump" highlightClick="1">
              <a:snd r:embed="rId5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2350615"/>
            <a:ext cx="1676400" cy="1459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st2_3978853-blue-cartoon-car.jpg">
            <a:hlinkClick r:id="rId7" action="ppaction://hlinksldjump" highlightClick="1">
              <a:snd r:embed="rId5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8400" y="685800"/>
            <a:ext cx="1676400" cy="1452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Ibu.jpg">
            <a:hlinkClick r:id="rId9" action="ppaction://hlinksldjump" highlightClick="1">
              <a:snd r:embed="rId5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48400" y="4082744"/>
            <a:ext cx="1676400" cy="147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914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25908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4267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6172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Padankan</a:t>
            </a:r>
            <a:r>
              <a:rPr lang="en-US" b="1" dirty="0" smtClean="0"/>
              <a:t> </a:t>
            </a:r>
            <a:r>
              <a:rPr lang="en-US" b="1" dirty="0" err="1" smtClean="0"/>
              <a:t>ayat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gambar</a:t>
            </a:r>
            <a:r>
              <a:rPr lang="en-US" b="1" dirty="0" smtClean="0"/>
              <a:t> yang </a:t>
            </a:r>
            <a:r>
              <a:rPr lang="en-US" b="1" dirty="0" err="1" smtClean="0"/>
              <a:t>betul</a:t>
            </a:r>
            <a:r>
              <a:rPr lang="en-US" b="1" dirty="0" smtClean="0"/>
              <a:t> </a:t>
            </a:r>
            <a:r>
              <a:rPr lang="en-US" b="1" dirty="0" err="1" smtClean="0"/>
              <a:t>mengikut</a:t>
            </a:r>
            <a:r>
              <a:rPr lang="en-US" b="1" dirty="0" smtClean="0"/>
              <a:t> </a:t>
            </a:r>
            <a:r>
              <a:rPr lang="en-US" b="1" dirty="0" err="1" smtClean="0"/>
              <a:t>urutan</a:t>
            </a:r>
            <a:endParaRPr lang="en-US" b="1" dirty="0"/>
          </a:p>
        </p:txBody>
      </p:sp>
      <p:pic>
        <p:nvPicPr>
          <p:cNvPr id="14" name="padankan ayat dengan gamabr yang betul mengikut urutan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9144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kereta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warna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biru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5800" y="25908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ini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ibu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abu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42672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burung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merak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cantik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Picture 6" descr="ist2_10129140-cartoon-peaco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2350615"/>
            <a:ext cx="1676400" cy="1459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st2_3978853-blue-cartoon-c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685800"/>
            <a:ext cx="1676400" cy="1452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Ib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4082744"/>
            <a:ext cx="1676400" cy="147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914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25908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4267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(3)</a:t>
            </a:r>
            <a:endParaRPr lang="en-US" dirty="0"/>
          </a:p>
        </p:txBody>
      </p:sp>
      <p:cxnSp>
        <p:nvCxnSpPr>
          <p:cNvPr id="13" name="Straight Connector 12"/>
          <p:cNvCxnSpPr>
            <a:stCxn id="3" idx="3"/>
            <a:endCxn id="7" idx="1"/>
          </p:cNvCxnSpPr>
          <p:nvPr/>
        </p:nvCxnSpPr>
        <p:spPr>
          <a:xfrm>
            <a:off x="4343400" y="1409700"/>
            <a:ext cx="1905000" cy="1670608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924800" y="2363450"/>
            <a:ext cx="1066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Flowchart: Alternate Process 14">
            <a:hlinkClick r:id="rId7" action="ppaction://hlinksldjump" highlightClick="1">
              <a:snd r:embed="rId8" name="click.wav"/>
            </a:hlinkClick>
            <a:hlinkHover r:id="" action="ppaction://noaction" highlightClick="1"/>
          </p:cNvPr>
          <p:cNvSpPr/>
          <p:nvPr/>
        </p:nvSpPr>
        <p:spPr>
          <a:xfrm>
            <a:off x="4038600" y="6019800"/>
            <a:ext cx="2057400" cy="457200"/>
          </a:xfrm>
          <a:prstGeom prst="flowChartAlternateProces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razy Harold" pitchFamily="2" charset="0"/>
              </a:rPr>
              <a:t>CUBA LAGI!</a:t>
            </a:r>
          </a:p>
        </p:txBody>
      </p:sp>
      <p:pic>
        <p:nvPicPr>
          <p:cNvPr id="16" name="sila cuba lagi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39"/>
                            </p:stCondLst>
                            <p:childTnLst>
                              <p:par>
                                <p:cTn id="14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39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  <p:bldP spid="14" grpId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9144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kereta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warna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biru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5800" y="25908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ini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ibu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abu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42672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burung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merak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cantik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Picture 6" descr="ist2_10129140-cartoon-peaco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2350615"/>
            <a:ext cx="1676400" cy="1459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st2_3978853-blue-cartoon-c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685800"/>
            <a:ext cx="1676400" cy="1452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Ib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4082744"/>
            <a:ext cx="1676400" cy="147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914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25908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4267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(3)</a:t>
            </a:r>
            <a:endParaRPr lang="en-US" dirty="0"/>
          </a:p>
        </p:txBody>
      </p:sp>
      <p:cxnSp>
        <p:nvCxnSpPr>
          <p:cNvPr id="13" name="Straight Connector 12"/>
          <p:cNvCxnSpPr>
            <a:endCxn id="11" idx="1"/>
          </p:cNvCxnSpPr>
          <p:nvPr/>
        </p:nvCxnSpPr>
        <p:spPr>
          <a:xfrm rot="16200000" flipH="1">
            <a:off x="3589414" y="2163686"/>
            <a:ext cx="3412972" cy="190500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924800" y="4116050"/>
            <a:ext cx="1066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Flowchart: Alternate Process 16">
            <a:hlinkClick r:id="rId7" action="ppaction://hlinksldjump" highlightClick="1">
              <a:snd r:embed="rId8" name="click.wav"/>
            </a:hlinkClick>
            <a:hlinkHover r:id="" action="ppaction://noaction" highlightClick="1"/>
          </p:cNvPr>
          <p:cNvSpPr/>
          <p:nvPr/>
        </p:nvSpPr>
        <p:spPr>
          <a:xfrm>
            <a:off x="4038600" y="6019800"/>
            <a:ext cx="2057400" cy="457200"/>
          </a:xfrm>
          <a:prstGeom prst="flowChartAlternateProces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razy Harold" pitchFamily="2" charset="0"/>
              </a:rPr>
              <a:t>CUBA LAGI!</a:t>
            </a:r>
          </a:p>
        </p:txBody>
      </p:sp>
      <p:pic>
        <p:nvPicPr>
          <p:cNvPr id="15" name="sila cuba lagi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39"/>
                            </p:stCondLst>
                            <p:childTnLst>
                              <p:par>
                                <p:cTn id="14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39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/>
      <p:bldP spid="14" grpId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9144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kereta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warna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biru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5800" y="25908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ini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ibu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abu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42672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burung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merak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cantik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Picture 6" descr="ist2_10129140-cartoon-peacock.jpg">
            <a:hlinkClick r:id="rId4" action="ppaction://hlinksldjump" highlightClick="1">
              <a:snd r:embed="rId5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2350615"/>
            <a:ext cx="1676400" cy="1459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st2_3978853-blue-cartoon-ca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0" y="685800"/>
            <a:ext cx="1676400" cy="1452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Ibu.jpg">
            <a:hlinkClick r:id="rId8" action="ppaction://hlinksldjump" highlightClick="1">
              <a:snd r:embed="rId5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48400" y="4082744"/>
            <a:ext cx="1676400" cy="147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914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25908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4267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(3)</a:t>
            </a:r>
            <a:endParaRPr lang="en-US" dirty="0"/>
          </a:p>
        </p:txBody>
      </p:sp>
      <p:cxnSp>
        <p:nvCxnSpPr>
          <p:cNvPr id="13" name="Straight Connector 12"/>
          <p:cNvCxnSpPr>
            <a:stCxn id="3" idx="3"/>
            <a:endCxn id="8" idx="1"/>
          </p:cNvCxnSpPr>
          <p:nvPr/>
        </p:nvCxnSpPr>
        <p:spPr>
          <a:xfrm>
            <a:off x="4343400" y="1409700"/>
            <a:ext cx="1905000" cy="254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C:\Users\Vista\AppData\Local\Microsoft\Windows\Temporary Internet Files\Content.IE5\2KKUU99I\MCWB01518_0000[1]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28000" y="1143000"/>
            <a:ext cx="787400" cy="644236"/>
          </a:xfrm>
          <a:prstGeom prst="rect">
            <a:avLst/>
          </a:prstGeom>
          <a:noFill/>
        </p:spPr>
      </p:pic>
      <p:pic>
        <p:nvPicPr>
          <p:cNvPr id="15" name="tahniah anda betol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368"/>
                            </p:stCondLst>
                            <p:childTnLst>
                              <p:par>
                                <p:cTn id="1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9144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kereta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warna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biru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5800" y="25908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ini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ibu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abu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42672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burung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merak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cantik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Picture 6" descr="ist2_10129140-cartoon-peaco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2350615"/>
            <a:ext cx="1676400" cy="1459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st2_3978853-blue-cartoon-c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685800"/>
            <a:ext cx="1676400" cy="1452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Ib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4082744"/>
            <a:ext cx="1676400" cy="147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914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25908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4267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(3)</a:t>
            </a:r>
            <a:endParaRPr lang="en-US" dirty="0"/>
          </a:p>
        </p:txBody>
      </p:sp>
      <p:cxnSp>
        <p:nvCxnSpPr>
          <p:cNvPr id="13" name="Straight Connector 12"/>
          <p:cNvCxnSpPr>
            <a:stCxn id="3" idx="3"/>
            <a:endCxn id="8" idx="1"/>
          </p:cNvCxnSpPr>
          <p:nvPr/>
        </p:nvCxnSpPr>
        <p:spPr>
          <a:xfrm>
            <a:off x="4343400" y="1409700"/>
            <a:ext cx="1905000" cy="254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4" idx="3"/>
          </p:cNvCxnSpPr>
          <p:nvPr/>
        </p:nvCxnSpPr>
        <p:spPr>
          <a:xfrm flipV="1">
            <a:off x="4343400" y="3080308"/>
            <a:ext cx="1905000" cy="5792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924800" y="2363450"/>
            <a:ext cx="1066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Flowchart: Alternate Process 16">
            <a:hlinkClick r:id="rId7" action="ppaction://hlinksldjump" highlightClick="1">
              <a:snd r:embed="rId8" name="click.wav"/>
            </a:hlinkClick>
            <a:hlinkHover r:id="" action="ppaction://noaction" highlightClick="1"/>
          </p:cNvPr>
          <p:cNvSpPr/>
          <p:nvPr/>
        </p:nvSpPr>
        <p:spPr>
          <a:xfrm>
            <a:off x="4038600" y="6019800"/>
            <a:ext cx="2057400" cy="457200"/>
          </a:xfrm>
          <a:prstGeom prst="flowChartAlternateProces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razy Harold" pitchFamily="2" charset="0"/>
              </a:rPr>
              <a:t>CUBA LAGI!</a:t>
            </a:r>
          </a:p>
        </p:txBody>
      </p:sp>
      <p:pic>
        <p:nvPicPr>
          <p:cNvPr id="18" name="sila cuba lagi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39"/>
                            </p:stCondLst>
                            <p:childTnLst>
                              <p:par>
                                <p:cTn id="14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39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/>
      <p:bldP spid="16" grpId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9144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kereta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warna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biru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5800" y="25908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ini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ibu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abu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42672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burung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merak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cantik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Picture 6" descr="ist2_10129140-cartoon-peacock.jpg">
            <a:hlinkClick r:id="rId4" action="ppaction://hlinksldjump" highlightClick="1">
              <a:snd r:embed="rId5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2350615"/>
            <a:ext cx="1676400" cy="1459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st2_3978853-blue-cartoon-ca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0" y="685800"/>
            <a:ext cx="1676400" cy="1452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Ib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8400" y="4082744"/>
            <a:ext cx="1676400" cy="147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914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25908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4267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(3)</a:t>
            </a:r>
            <a:endParaRPr lang="en-US" dirty="0"/>
          </a:p>
        </p:txBody>
      </p:sp>
      <p:cxnSp>
        <p:nvCxnSpPr>
          <p:cNvPr id="13" name="Straight Connector 12"/>
          <p:cNvCxnSpPr>
            <a:stCxn id="3" idx="3"/>
            <a:endCxn id="8" idx="1"/>
          </p:cNvCxnSpPr>
          <p:nvPr/>
        </p:nvCxnSpPr>
        <p:spPr>
          <a:xfrm>
            <a:off x="4343400" y="1409700"/>
            <a:ext cx="1905000" cy="254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3"/>
            <a:endCxn id="11" idx="1"/>
          </p:cNvCxnSpPr>
          <p:nvPr/>
        </p:nvCxnSpPr>
        <p:spPr>
          <a:xfrm>
            <a:off x="4343400" y="3086100"/>
            <a:ext cx="1905000" cy="1736572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C:\Users\Vista\AppData\Local\Microsoft\Windows\Temporary Internet Files\Content.IE5\2KKUU99I\MCWB01518_0000[1]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53400" y="4572000"/>
            <a:ext cx="787400" cy="644236"/>
          </a:xfrm>
          <a:prstGeom prst="rect">
            <a:avLst/>
          </a:prstGeom>
          <a:noFill/>
        </p:spPr>
      </p:pic>
      <p:pic>
        <p:nvPicPr>
          <p:cNvPr id="15" name="tahniah anda betol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368"/>
                            </p:stCondLst>
                            <p:childTnLst>
                              <p:par>
                                <p:cTn id="1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9144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kereta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warna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biru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5800" y="25908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ini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ibu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abu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4267200"/>
            <a:ext cx="3657600" cy="99060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 w="171450"/>
            <a:bevelB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burung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merak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itu</a:t>
            </a:r>
            <a:r>
              <a:rPr lang="en-US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entury Gothic" pitchFamily="34" charset="0"/>
              </a:rPr>
              <a:t>cantik</a:t>
            </a:r>
            <a:endParaRPr lang="en-US" sz="2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Picture 6" descr="ist2_10129140-cartoon-peaco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2350615"/>
            <a:ext cx="1676400" cy="1459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st2_3978853-blue-cartoon-c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685800"/>
            <a:ext cx="1676400" cy="1452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Ib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4082744"/>
            <a:ext cx="1676400" cy="147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914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25908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4267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(3)</a:t>
            </a:r>
            <a:endParaRPr lang="en-US" dirty="0"/>
          </a:p>
        </p:txBody>
      </p:sp>
      <p:cxnSp>
        <p:nvCxnSpPr>
          <p:cNvPr id="13" name="Straight Connector 12"/>
          <p:cNvCxnSpPr>
            <a:stCxn id="3" idx="3"/>
            <a:endCxn id="8" idx="1"/>
          </p:cNvCxnSpPr>
          <p:nvPr/>
        </p:nvCxnSpPr>
        <p:spPr>
          <a:xfrm>
            <a:off x="4343400" y="1409700"/>
            <a:ext cx="1905000" cy="254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3"/>
            <a:endCxn id="11" idx="1"/>
          </p:cNvCxnSpPr>
          <p:nvPr/>
        </p:nvCxnSpPr>
        <p:spPr>
          <a:xfrm>
            <a:off x="4343400" y="3086100"/>
            <a:ext cx="1905000" cy="1736572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7" idx="1"/>
          </p:cNvCxnSpPr>
          <p:nvPr/>
        </p:nvCxnSpPr>
        <p:spPr>
          <a:xfrm flipV="1">
            <a:off x="4343400" y="3080308"/>
            <a:ext cx="1905000" cy="1644092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C:\Users\Vista\AppData\Local\Microsoft\Windows\Temporary Internet Files\Content.IE5\2KKUU99I\MCWB01518_0000[1]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200" y="2819400"/>
            <a:ext cx="787400" cy="644236"/>
          </a:xfrm>
          <a:prstGeom prst="rect">
            <a:avLst/>
          </a:prstGeom>
          <a:noFill/>
        </p:spPr>
      </p:pic>
      <p:sp>
        <p:nvSpPr>
          <p:cNvPr id="20" name="Flowchart: Alternate Process 19">
            <a:hlinkClick r:id="rId8" action="ppaction://hlinksldjump" highlightClick="1">
              <a:snd r:embed="rId9" name="click.wav"/>
            </a:hlinkClick>
            <a:hlinkHover r:id="" action="ppaction://noaction" highlightClick="1"/>
          </p:cNvPr>
          <p:cNvSpPr/>
          <p:nvPr/>
        </p:nvSpPr>
        <p:spPr>
          <a:xfrm>
            <a:off x="7696200" y="6172200"/>
            <a:ext cx="1143000" cy="457200"/>
          </a:xfrm>
          <a:prstGeom prst="flowChartAlternateProcess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54000" h="349250"/>
            <a:bevelB w="2159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golian Baiti" pitchFamily="66" charset="0"/>
                <a:cs typeface="Mongolian Baiti" pitchFamily="66" charset="0"/>
              </a:rPr>
              <a:t>MENU</a:t>
            </a:r>
            <a:endParaRPr lang="en-US" sz="20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  <a:latin typeface="Mongolian Baiti" pitchFamily="66" charset="0"/>
              <a:cs typeface="Mongolian Baiti" pitchFamily="66" charset="0"/>
            </a:endParaRPr>
          </a:p>
        </p:txBody>
      </p:sp>
      <p:pic>
        <p:nvPicPr>
          <p:cNvPr id="17" name="tahniah anda betol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5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368"/>
                            </p:stCondLst>
                            <p:childTnLst>
                              <p:par>
                                <p:cTn id="1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2362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red Schoolboy" pitchFamily="2" charset="0"/>
                <a:ea typeface="+mj-ea"/>
                <a:cs typeface="+mj-cs"/>
              </a:rPr>
              <a:t>Profile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red Schoolboy" pitchFamily="2" charset="0"/>
                <a:ea typeface="+mj-ea"/>
                <a:cs typeface="+mj-cs"/>
              </a:rPr>
              <a:t>pelatih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red Schoolboy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600"/>
                            </p:stCondLst>
                            <p:childTnLst>
                              <p:par>
                                <p:cTn id="22" presetID="2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5257800" y="838200"/>
            <a:ext cx="2971800" cy="1676400"/>
          </a:xfrm>
          <a:prstGeom prst="cloudCallout">
            <a:avLst>
              <a:gd name="adj1" fmla="val -61477"/>
              <a:gd name="adj2" fmla="val 56866"/>
            </a:avLst>
          </a:prstGeom>
          <a:solidFill>
            <a:srgbClr val="F725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TERIMA KASIH!</a:t>
            </a:r>
          </a:p>
          <a:p>
            <a:pPr algn="ctr" rtl="0"/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TERUSKAN USAHA ADIK-ADIK!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181600" y="2514600"/>
            <a:ext cx="3124200" cy="2057400"/>
          </a:xfrm>
          <a:prstGeom prst="cloudCallout">
            <a:avLst>
              <a:gd name="adj1" fmla="val -67111"/>
              <a:gd name="adj2" fmla="val 4150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Sila</a:t>
            </a:r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tekan</a:t>
            </a:r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“KELUAR” </a:t>
            </a:r>
            <a:r>
              <a:rPr lang="en-US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untuk</a:t>
            </a:r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keluar</a:t>
            </a:r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dan</a:t>
            </a:r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“KEMBALI” </a:t>
            </a:r>
            <a:r>
              <a:rPr lang="en-US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untuk</a:t>
            </a:r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kembali</a:t>
            </a:r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ke</a:t>
            </a:r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menu</a:t>
            </a:r>
          </a:p>
        </p:txBody>
      </p:sp>
      <p:sp>
        <p:nvSpPr>
          <p:cNvPr id="5" name="Bevel 4">
            <a:hlinkClick r:id="rId4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7543800" y="5943600"/>
            <a:ext cx="1219200" cy="533400"/>
          </a:xfrm>
          <a:prstGeom prst="beve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KEMBALI</a:t>
            </a:r>
          </a:p>
        </p:txBody>
      </p:sp>
      <p:sp>
        <p:nvSpPr>
          <p:cNvPr id="6" name="Bevel 5">
            <a:hlinkClick r:id="" action="ppaction://hlinkshowjump?jump=lastslide" highlightClick="1">
              <a:snd r:embed="rId5" name="YA - KELUAR.wav"/>
            </a:hlinkClick>
            <a:hlinkHover r:id="" action="ppaction://noaction" highlightClick="1"/>
          </p:cNvPr>
          <p:cNvSpPr/>
          <p:nvPr/>
        </p:nvSpPr>
        <p:spPr>
          <a:xfrm>
            <a:off x="6324600" y="5943600"/>
            <a:ext cx="1066800" cy="533400"/>
          </a:xfrm>
          <a:prstGeom prst="beve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KELUAR</a:t>
            </a:r>
          </a:p>
        </p:txBody>
      </p:sp>
      <p:pic>
        <p:nvPicPr>
          <p:cNvPr id="7" name="01 Bad Romanc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2)">
                                      <p:cBhvr>
                                        <p:cTn id="6" dur="572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600"/>
                            </p:stCondLst>
                            <p:childTnLst>
                              <p:par>
                                <p:cTn id="2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600"/>
                            </p:stCondLst>
                            <p:childTnLst>
                              <p:par>
                                <p:cTn id="43" presetID="35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lias" pitchFamily="2" charset="0"/>
              </a:rPr>
              <a:t>RUJUKAN</a:t>
            </a:r>
            <a:endParaRPr lang="en-US" dirty="0">
              <a:solidFill>
                <a:srgbClr val="FF0000"/>
              </a:solidFill>
              <a:latin typeface="Alia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6237"/>
            <a:ext cx="8229600" cy="4525963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http://raisingthesoftvolume.blogspot.com/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http://literasibm.blogspot.com/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http://rasdi146.blogspot.com/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http://literasibahasakami.blogspot.com/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http://epkhas.ses.usm.my/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962400"/>
            <a:ext cx="5105400" cy="2468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Debora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Duris</a:t>
            </a: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Baga</a:t>
            </a:r>
            <a:endParaRPr lang="en-US" sz="2800" dirty="0" smtClean="0">
              <a:solidFill>
                <a:srgbClr val="00FF00"/>
              </a:solidFill>
              <a:latin typeface="Candy Randy" pitchFamily="2" charset="0"/>
            </a:endParaRPr>
          </a:p>
          <a:p>
            <a:pPr algn="ctr">
              <a:buNone/>
            </a:pP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20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Januari</a:t>
            </a: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 1990</a:t>
            </a:r>
          </a:p>
          <a:p>
            <a:pPr algn="ctr">
              <a:buNone/>
            </a:pP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PISMP MATEMATIK SEM 2 2010</a:t>
            </a:r>
            <a:endParaRPr lang="en-US" sz="2800" dirty="0">
              <a:solidFill>
                <a:srgbClr val="00FF00"/>
              </a:solidFill>
              <a:latin typeface="Candy Randy" pitchFamily="2" charset="0"/>
            </a:endParaRPr>
          </a:p>
        </p:txBody>
      </p:sp>
      <p:pic>
        <p:nvPicPr>
          <p:cNvPr id="2050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438400"/>
            <a:ext cx="476250" cy="428625"/>
          </a:xfrm>
          <a:prstGeom prst="rect">
            <a:avLst/>
          </a:prstGeom>
          <a:noFill/>
        </p:spPr>
      </p:pic>
      <p:pic>
        <p:nvPicPr>
          <p:cNvPr id="5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895600"/>
            <a:ext cx="476250" cy="428625"/>
          </a:xfrm>
          <a:prstGeom prst="rect">
            <a:avLst/>
          </a:prstGeom>
          <a:noFill/>
        </p:spPr>
      </p:pic>
      <p:pic>
        <p:nvPicPr>
          <p:cNvPr id="6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05175"/>
            <a:ext cx="476250" cy="428625"/>
          </a:xfrm>
          <a:prstGeom prst="rect">
            <a:avLst/>
          </a:prstGeom>
          <a:noFill/>
        </p:spPr>
      </p:pic>
      <p:pic>
        <p:nvPicPr>
          <p:cNvPr id="7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762375"/>
            <a:ext cx="476250" cy="428625"/>
          </a:xfrm>
          <a:prstGeom prst="rect">
            <a:avLst/>
          </a:prstGeom>
          <a:noFill/>
        </p:spPr>
      </p:pic>
      <p:pic>
        <p:nvPicPr>
          <p:cNvPr id="8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19575"/>
            <a:ext cx="476250" cy="428625"/>
          </a:xfrm>
          <a:prstGeom prst="rect">
            <a:avLst/>
          </a:prstGeom>
          <a:noFill/>
        </p:spPr>
      </p:pic>
      <p:pic>
        <p:nvPicPr>
          <p:cNvPr id="9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676775"/>
            <a:ext cx="476250" cy="428625"/>
          </a:xfrm>
          <a:prstGeom prst="rect">
            <a:avLst/>
          </a:prstGeom>
          <a:noFill/>
        </p:spPr>
      </p:pic>
      <p:pic>
        <p:nvPicPr>
          <p:cNvPr id="10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105400"/>
            <a:ext cx="476250" cy="428625"/>
          </a:xfrm>
          <a:prstGeom prst="rect">
            <a:avLst/>
          </a:prstGeom>
          <a:noFill/>
        </p:spPr>
      </p:pic>
      <p:pic>
        <p:nvPicPr>
          <p:cNvPr id="11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562600"/>
            <a:ext cx="476250" cy="428625"/>
          </a:xfrm>
          <a:prstGeom prst="rect">
            <a:avLst/>
          </a:prstGeom>
          <a:noFill/>
        </p:spPr>
      </p:pic>
      <p:pic>
        <p:nvPicPr>
          <p:cNvPr id="12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972175"/>
            <a:ext cx="476250" cy="428625"/>
          </a:xfrm>
          <a:prstGeom prst="rect">
            <a:avLst/>
          </a:prstGeom>
          <a:noFill/>
        </p:spPr>
      </p:pic>
      <p:pic>
        <p:nvPicPr>
          <p:cNvPr id="14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0"/>
            <a:ext cx="476250" cy="428625"/>
          </a:xfrm>
          <a:prstGeom prst="rect">
            <a:avLst/>
          </a:prstGeom>
          <a:noFill/>
        </p:spPr>
      </p:pic>
      <p:pic>
        <p:nvPicPr>
          <p:cNvPr id="15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81200"/>
            <a:ext cx="476250" cy="428625"/>
          </a:xfrm>
          <a:prstGeom prst="rect">
            <a:avLst/>
          </a:prstGeom>
          <a:noFill/>
        </p:spPr>
      </p:pic>
      <p:pic>
        <p:nvPicPr>
          <p:cNvPr id="16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438400"/>
            <a:ext cx="476250" cy="428625"/>
          </a:xfrm>
          <a:prstGeom prst="rect">
            <a:avLst/>
          </a:prstGeom>
          <a:noFill/>
        </p:spPr>
      </p:pic>
      <p:pic>
        <p:nvPicPr>
          <p:cNvPr id="17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895600"/>
            <a:ext cx="476250" cy="428625"/>
          </a:xfrm>
          <a:prstGeom prst="rect">
            <a:avLst/>
          </a:prstGeom>
          <a:noFill/>
        </p:spPr>
      </p:pic>
      <p:pic>
        <p:nvPicPr>
          <p:cNvPr id="18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305175"/>
            <a:ext cx="476250" cy="428625"/>
          </a:xfrm>
          <a:prstGeom prst="rect">
            <a:avLst/>
          </a:prstGeom>
          <a:noFill/>
        </p:spPr>
      </p:pic>
      <p:pic>
        <p:nvPicPr>
          <p:cNvPr id="19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762375"/>
            <a:ext cx="476250" cy="428625"/>
          </a:xfrm>
          <a:prstGeom prst="rect">
            <a:avLst/>
          </a:prstGeom>
          <a:noFill/>
        </p:spPr>
      </p:pic>
      <p:pic>
        <p:nvPicPr>
          <p:cNvPr id="20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4219575"/>
            <a:ext cx="476250" cy="428625"/>
          </a:xfrm>
          <a:prstGeom prst="rect">
            <a:avLst/>
          </a:prstGeom>
          <a:noFill/>
        </p:spPr>
      </p:pic>
      <p:pic>
        <p:nvPicPr>
          <p:cNvPr id="21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4676775"/>
            <a:ext cx="476250" cy="428625"/>
          </a:xfrm>
          <a:prstGeom prst="rect">
            <a:avLst/>
          </a:prstGeom>
          <a:noFill/>
        </p:spPr>
      </p:pic>
      <p:pic>
        <p:nvPicPr>
          <p:cNvPr id="22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105400"/>
            <a:ext cx="476250" cy="428625"/>
          </a:xfrm>
          <a:prstGeom prst="rect">
            <a:avLst/>
          </a:prstGeom>
          <a:noFill/>
        </p:spPr>
      </p:pic>
      <p:pic>
        <p:nvPicPr>
          <p:cNvPr id="23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562600"/>
            <a:ext cx="476250" cy="428625"/>
          </a:xfrm>
          <a:prstGeom prst="rect">
            <a:avLst/>
          </a:prstGeom>
          <a:noFill/>
        </p:spPr>
      </p:pic>
      <p:pic>
        <p:nvPicPr>
          <p:cNvPr id="24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972175"/>
            <a:ext cx="476250" cy="428625"/>
          </a:xfrm>
          <a:prstGeom prst="rect">
            <a:avLst/>
          </a:prstGeom>
          <a:noFill/>
        </p:spPr>
      </p:pic>
      <p:pic>
        <p:nvPicPr>
          <p:cNvPr id="25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524000"/>
            <a:ext cx="476250" cy="428625"/>
          </a:xfrm>
          <a:prstGeom prst="rect">
            <a:avLst/>
          </a:prstGeom>
          <a:noFill/>
        </p:spPr>
      </p:pic>
      <p:pic>
        <p:nvPicPr>
          <p:cNvPr id="26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981200"/>
            <a:ext cx="476250" cy="428625"/>
          </a:xfrm>
          <a:prstGeom prst="rect">
            <a:avLst/>
          </a:prstGeom>
          <a:noFill/>
        </p:spPr>
      </p:pic>
      <p:pic>
        <p:nvPicPr>
          <p:cNvPr id="3074" name="Picture 2" descr="C:\Users\HelloKitty\Desktop\IMG_6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9496" y="228600"/>
            <a:ext cx="2691704" cy="3657600"/>
          </a:xfrm>
          <a:prstGeom prst="rect">
            <a:avLst/>
          </a:prstGeom>
          <a:noFill/>
          <a:ln w="79375">
            <a:solidFill>
              <a:schemeClr val="bg1"/>
            </a:solidFill>
          </a:ln>
        </p:spPr>
      </p:pic>
    </p:spTree>
  </p:cSld>
  <p:clrMapOvr>
    <a:masterClrMapping/>
  </p:clrMapOvr>
  <p:transition spd="slow" advClick="0" advTm="11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3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8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962400"/>
            <a:ext cx="5105400" cy="2468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Mohammad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Noorsharizam</a:t>
            </a: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Abidin</a:t>
            </a:r>
            <a:endParaRPr lang="en-US" sz="2800" dirty="0" smtClean="0">
              <a:solidFill>
                <a:srgbClr val="00FF00"/>
              </a:solidFill>
              <a:latin typeface="Candy Randy" pitchFamily="2" charset="0"/>
            </a:endParaRPr>
          </a:p>
          <a:p>
            <a:pPr algn="ctr">
              <a:buNone/>
            </a:pP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27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Februari</a:t>
            </a: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 1990</a:t>
            </a:r>
          </a:p>
          <a:p>
            <a:pPr algn="ctr">
              <a:buNone/>
            </a:pP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PISMP MATEMATIK SEM 2 2010</a:t>
            </a:r>
            <a:endParaRPr lang="en-US" sz="2800" dirty="0">
              <a:solidFill>
                <a:srgbClr val="00FF00"/>
              </a:solidFill>
              <a:latin typeface="Candy Randy" pitchFamily="2" charset="0"/>
            </a:endParaRPr>
          </a:p>
        </p:txBody>
      </p:sp>
      <p:pic>
        <p:nvPicPr>
          <p:cNvPr id="4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438400"/>
            <a:ext cx="476250" cy="428625"/>
          </a:xfrm>
          <a:prstGeom prst="rect">
            <a:avLst/>
          </a:prstGeom>
          <a:noFill/>
        </p:spPr>
      </p:pic>
      <p:pic>
        <p:nvPicPr>
          <p:cNvPr id="5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895600"/>
            <a:ext cx="476250" cy="428625"/>
          </a:xfrm>
          <a:prstGeom prst="rect">
            <a:avLst/>
          </a:prstGeom>
          <a:noFill/>
        </p:spPr>
      </p:pic>
      <p:pic>
        <p:nvPicPr>
          <p:cNvPr id="6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05175"/>
            <a:ext cx="476250" cy="428625"/>
          </a:xfrm>
          <a:prstGeom prst="rect">
            <a:avLst/>
          </a:prstGeom>
          <a:noFill/>
        </p:spPr>
      </p:pic>
      <p:pic>
        <p:nvPicPr>
          <p:cNvPr id="7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762375"/>
            <a:ext cx="476250" cy="428625"/>
          </a:xfrm>
          <a:prstGeom prst="rect">
            <a:avLst/>
          </a:prstGeom>
          <a:noFill/>
        </p:spPr>
      </p:pic>
      <p:pic>
        <p:nvPicPr>
          <p:cNvPr id="8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19575"/>
            <a:ext cx="476250" cy="428625"/>
          </a:xfrm>
          <a:prstGeom prst="rect">
            <a:avLst/>
          </a:prstGeom>
          <a:noFill/>
        </p:spPr>
      </p:pic>
      <p:pic>
        <p:nvPicPr>
          <p:cNvPr id="9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676775"/>
            <a:ext cx="476250" cy="428625"/>
          </a:xfrm>
          <a:prstGeom prst="rect">
            <a:avLst/>
          </a:prstGeom>
          <a:noFill/>
        </p:spPr>
      </p:pic>
      <p:pic>
        <p:nvPicPr>
          <p:cNvPr id="10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105400"/>
            <a:ext cx="476250" cy="428625"/>
          </a:xfrm>
          <a:prstGeom prst="rect">
            <a:avLst/>
          </a:prstGeom>
          <a:noFill/>
        </p:spPr>
      </p:pic>
      <p:pic>
        <p:nvPicPr>
          <p:cNvPr id="11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562600"/>
            <a:ext cx="476250" cy="428625"/>
          </a:xfrm>
          <a:prstGeom prst="rect">
            <a:avLst/>
          </a:prstGeom>
          <a:noFill/>
        </p:spPr>
      </p:pic>
      <p:pic>
        <p:nvPicPr>
          <p:cNvPr id="12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972175"/>
            <a:ext cx="476250" cy="428625"/>
          </a:xfrm>
          <a:prstGeom prst="rect">
            <a:avLst/>
          </a:prstGeom>
          <a:noFill/>
        </p:spPr>
      </p:pic>
      <p:pic>
        <p:nvPicPr>
          <p:cNvPr id="13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0"/>
            <a:ext cx="476250" cy="428625"/>
          </a:xfrm>
          <a:prstGeom prst="rect">
            <a:avLst/>
          </a:prstGeom>
          <a:noFill/>
        </p:spPr>
      </p:pic>
      <p:pic>
        <p:nvPicPr>
          <p:cNvPr id="14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81200"/>
            <a:ext cx="476250" cy="428625"/>
          </a:xfrm>
          <a:prstGeom prst="rect">
            <a:avLst/>
          </a:prstGeom>
          <a:noFill/>
        </p:spPr>
      </p:pic>
      <p:pic>
        <p:nvPicPr>
          <p:cNvPr id="15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438400"/>
            <a:ext cx="476250" cy="428625"/>
          </a:xfrm>
          <a:prstGeom prst="rect">
            <a:avLst/>
          </a:prstGeom>
          <a:noFill/>
        </p:spPr>
      </p:pic>
      <p:pic>
        <p:nvPicPr>
          <p:cNvPr id="16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895600"/>
            <a:ext cx="476250" cy="428625"/>
          </a:xfrm>
          <a:prstGeom prst="rect">
            <a:avLst/>
          </a:prstGeom>
          <a:noFill/>
        </p:spPr>
      </p:pic>
      <p:pic>
        <p:nvPicPr>
          <p:cNvPr id="17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305175"/>
            <a:ext cx="476250" cy="428625"/>
          </a:xfrm>
          <a:prstGeom prst="rect">
            <a:avLst/>
          </a:prstGeom>
          <a:noFill/>
        </p:spPr>
      </p:pic>
      <p:pic>
        <p:nvPicPr>
          <p:cNvPr id="18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762375"/>
            <a:ext cx="476250" cy="428625"/>
          </a:xfrm>
          <a:prstGeom prst="rect">
            <a:avLst/>
          </a:prstGeom>
          <a:noFill/>
        </p:spPr>
      </p:pic>
      <p:pic>
        <p:nvPicPr>
          <p:cNvPr id="19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4219575"/>
            <a:ext cx="476250" cy="428625"/>
          </a:xfrm>
          <a:prstGeom prst="rect">
            <a:avLst/>
          </a:prstGeom>
          <a:noFill/>
        </p:spPr>
      </p:pic>
      <p:pic>
        <p:nvPicPr>
          <p:cNvPr id="20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4676775"/>
            <a:ext cx="476250" cy="428625"/>
          </a:xfrm>
          <a:prstGeom prst="rect">
            <a:avLst/>
          </a:prstGeom>
          <a:noFill/>
        </p:spPr>
      </p:pic>
      <p:pic>
        <p:nvPicPr>
          <p:cNvPr id="21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105400"/>
            <a:ext cx="476250" cy="428625"/>
          </a:xfrm>
          <a:prstGeom prst="rect">
            <a:avLst/>
          </a:prstGeom>
          <a:noFill/>
        </p:spPr>
      </p:pic>
      <p:pic>
        <p:nvPicPr>
          <p:cNvPr id="22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562600"/>
            <a:ext cx="476250" cy="428625"/>
          </a:xfrm>
          <a:prstGeom prst="rect">
            <a:avLst/>
          </a:prstGeom>
          <a:noFill/>
        </p:spPr>
      </p:pic>
      <p:pic>
        <p:nvPicPr>
          <p:cNvPr id="23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972175"/>
            <a:ext cx="476250" cy="428625"/>
          </a:xfrm>
          <a:prstGeom prst="rect">
            <a:avLst/>
          </a:prstGeom>
          <a:noFill/>
        </p:spPr>
      </p:pic>
      <p:pic>
        <p:nvPicPr>
          <p:cNvPr id="24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524000"/>
            <a:ext cx="476250" cy="428625"/>
          </a:xfrm>
          <a:prstGeom prst="rect">
            <a:avLst/>
          </a:prstGeom>
          <a:noFill/>
        </p:spPr>
      </p:pic>
      <p:pic>
        <p:nvPicPr>
          <p:cNvPr id="25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981200"/>
            <a:ext cx="476250" cy="428625"/>
          </a:xfrm>
          <a:prstGeom prst="rect">
            <a:avLst/>
          </a:prstGeom>
          <a:noFill/>
        </p:spPr>
      </p:pic>
      <p:pic>
        <p:nvPicPr>
          <p:cNvPr id="3074" name="Picture 2" descr="C:\Users\HelloKitty\Desktop\100620101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9556" y="304800"/>
            <a:ext cx="4389844" cy="3276600"/>
          </a:xfrm>
          <a:prstGeom prst="rect">
            <a:avLst/>
          </a:prstGeom>
          <a:noFill/>
          <a:ln>
            <a:solidFill>
              <a:schemeClr val="tx1">
                <a:alpha val="19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slow" advClick="0" advTm="11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3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8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962400"/>
            <a:ext cx="5105400" cy="2468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Nur</a:t>
            </a: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Zulieqha</a:t>
            </a: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binti</a:t>
            </a: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 Mad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Amin</a:t>
            </a:r>
            <a:endParaRPr lang="en-US" sz="2800" dirty="0" smtClean="0">
              <a:solidFill>
                <a:srgbClr val="00FF00"/>
              </a:solidFill>
              <a:latin typeface="Candy Randy" pitchFamily="2" charset="0"/>
            </a:endParaRPr>
          </a:p>
          <a:p>
            <a:pPr algn="ctr">
              <a:buNone/>
            </a:pP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19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Januari</a:t>
            </a: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 1990</a:t>
            </a:r>
          </a:p>
          <a:p>
            <a:pPr algn="ctr">
              <a:buNone/>
            </a:pP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PISMP MATEMATIK SEM 2 2010</a:t>
            </a:r>
            <a:endParaRPr lang="en-US" sz="2800" dirty="0">
              <a:solidFill>
                <a:srgbClr val="00FF00"/>
              </a:solidFill>
              <a:latin typeface="Candy Randy" pitchFamily="2" charset="0"/>
            </a:endParaRPr>
          </a:p>
        </p:txBody>
      </p:sp>
      <p:pic>
        <p:nvPicPr>
          <p:cNvPr id="4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438400"/>
            <a:ext cx="476250" cy="428625"/>
          </a:xfrm>
          <a:prstGeom prst="rect">
            <a:avLst/>
          </a:prstGeom>
          <a:noFill/>
        </p:spPr>
      </p:pic>
      <p:pic>
        <p:nvPicPr>
          <p:cNvPr id="5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895600"/>
            <a:ext cx="476250" cy="428625"/>
          </a:xfrm>
          <a:prstGeom prst="rect">
            <a:avLst/>
          </a:prstGeom>
          <a:noFill/>
        </p:spPr>
      </p:pic>
      <p:pic>
        <p:nvPicPr>
          <p:cNvPr id="6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05175"/>
            <a:ext cx="476250" cy="428625"/>
          </a:xfrm>
          <a:prstGeom prst="rect">
            <a:avLst/>
          </a:prstGeom>
          <a:noFill/>
        </p:spPr>
      </p:pic>
      <p:pic>
        <p:nvPicPr>
          <p:cNvPr id="7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762375"/>
            <a:ext cx="476250" cy="428625"/>
          </a:xfrm>
          <a:prstGeom prst="rect">
            <a:avLst/>
          </a:prstGeom>
          <a:noFill/>
        </p:spPr>
      </p:pic>
      <p:pic>
        <p:nvPicPr>
          <p:cNvPr id="8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19575"/>
            <a:ext cx="476250" cy="428625"/>
          </a:xfrm>
          <a:prstGeom prst="rect">
            <a:avLst/>
          </a:prstGeom>
          <a:noFill/>
        </p:spPr>
      </p:pic>
      <p:pic>
        <p:nvPicPr>
          <p:cNvPr id="9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676775"/>
            <a:ext cx="476250" cy="428625"/>
          </a:xfrm>
          <a:prstGeom prst="rect">
            <a:avLst/>
          </a:prstGeom>
          <a:noFill/>
        </p:spPr>
      </p:pic>
      <p:pic>
        <p:nvPicPr>
          <p:cNvPr id="10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105400"/>
            <a:ext cx="476250" cy="428625"/>
          </a:xfrm>
          <a:prstGeom prst="rect">
            <a:avLst/>
          </a:prstGeom>
          <a:noFill/>
        </p:spPr>
      </p:pic>
      <p:pic>
        <p:nvPicPr>
          <p:cNvPr id="11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562600"/>
            <a:ext cx="476250" cy="428625"/>
          </a:xfrm>
          <a:prstGeom prst="rect">
            <a:avLst/>
          </a:prstGeom>
          <a:noFill/>
        </p:spPr>
      </p:pic>
      <p:pic>
        <p:nvPicPr>
          <p:cNvPr id="12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972175"/>
            <a:ext cx="476250" cy="428625"/>
          </a:xfrm>
          <a:prstGeom prst="rect">
            <a:avLst/>
          </a:prstGeom>
          <a:noFill/>
        </p:spPr>
      </p:pic>
      <p:pic>
        <p:nvPicPr>
          <p:cNvPr id="13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0"/>
            <a:ext cx="476250" cy="428625"/>
          </a:xfrm>
          <a:prstGeom prst="rect">
            <a:avLst/>
          </a:prstGeom>
          <a:noFill/>
        </p:spPr>
      </p:pic>
      <p:pic>
        <p:nvPicPr>
          <p:cNvPr id="14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81200"/>
            <a:ext cx="476250" cy="428625"/>
          </a:xfrm>
          <a:prstGeom prst="rect">
            <a:avLst/>
          </a:prstGeom>
          <a:noFill/>
        </p:spPr>
      </p:pic>
      <p:pic>
        <p:nvPicPr>
          <p:cNvPr id="15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438400"/>
            <a:ext cx="476250" cy="428625"/>
          </a:xfrm>
          <a:prstGeom prst="rect">
            <a:avLst/>
          </a:prstGeom>
          <a:noFill/>
        </p:spPr>
      </p:pic>
      <p:pic>
        <p:nvPicPr>
          <p:cNvPr id="16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895600"/>
            <a:ext cx="476250" cy="428625"/>
          </a:xfrm>
          <a:prstGeom prst="rect">
            <a:avLst/>
          </a:prstGeom>
          <a:noFill/>
        </p:spPr>
      </p:pic>
      <p:pic>
        <p:nvPicPr>
          <p:cNvPr id="17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305175"/>
            <a:ext cx="476250" cy="428625"/>
          </a:xfrm>
          <a:prstGeom prst="rect">
            <a:avLst/>
          </a:prstGeom>
          <a:noFill/>
        </p:spPr>
      </p:pic>
      <p:pic>
        <p:nvPicPr>
          <p:cNvPr id="18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762375"/>
            <a:ext cx="476250" cy="428625"/>
          </a:xfrm>
          <a:prstGeom prst="rect">
            <a:avLst/>
          </a:prstGeom>
          <a:noFill/>
        </p:spPr>
      </p:pic>
      <p:pic>
        <p:nvPicPr>
          <p:cNvPr id="19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4219575"/>
            <a:ext cx="476250" cy="428625"/>
          </a:xfrm>
          <a:prstGeom prst="rect">
            <a:avLst/>
          </a:prstGeom>
          <a:noFill/>
        </p:spPr>
      </p:pic>
      <p:pic>
        <p:nvPicPr>
          <p:cNvPr id="20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4676775"/>
            <a:ext cx="476250" cy="428625"/>
          </a:xfrm>
          <a:prstGeom prst="rect">
            <a:avLst/>
          </a:prstGeom>
          <a:noFill/>
        </p:spPr>
      </p:pic>
      <p:pic>
        <p:nvPicPr>
          <p:cNvPr id="21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105400"/>
            <a:ext cx="476250" cy="428625"/>
          </a:xfrm>
          <a:prstGeom prst="rect">
            <a:avLst/>
          </a:prstGeom>
          <a:noFill/>
        </p:spPr>
      </p:pic>
      <p:pic>
        <p:nvPicPr>
          <p:cNvPr id="22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562600"/>
            <a:ext cx="476250" cy="428625"/>
          </a:xfrm>
          <a:prstGeom prst="rect">
            <a:avLst/>
          </a:prstGeom>
          <a:noFill/>
        </p:spPr>
      </p:pic>
      <p:pic>
        <p:nvPicPr>
          <p:cNvPr id="23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972175"/>
            <a:ext cx="476250" cy="428625"/>
          </a:xfrm>
          <a:prstGeom prst="rect">
            <a:avLst/>
          </a:prstGeom>
          <a:noFill/>
        </p:spPr>
      </p:pic>
      <p:pic>
        <p:nvPicPr>
          <p:cNvPr id="24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524000"/>
            <a:ext cx="476250" cy="428625"/>
          </a:xfrm>
          <a:prstGeom prst="rect">
            <a:avLst/>
          </a:prstGeom>
          <a:noFill/>
        </p:spPr>
      </p:pic>
      <p:pic>
        <p:nvPicPr>
          <p:cNvPr id="25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981200"/>
            <a:ext cx="476250" cy="428625"/>
          </a:xfrm>
          <a:prstGeom prst="rect">
            <a:avLst/>
          </a:prstGeom>
          <a:noFill/>
        </p:spPr>
      </p:pic>
      <p:pic>
        <p:nvPicPr>
          <p:cNvPr id="2050" name="Picture 2" descr="C:\Users\HelloKitty\Desktop\DSC055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76200"/>
            <a:ext cx="3126908" cy="3868137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</p:pic>
    </p:spTree>
  </p:cSld>
  <p:clrMapOvr>
    <a:masterClrMapping/>
  </p:clrMapOvr>
  <p:transition spd="slow" advClick="0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3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962400"/>
            <a:ext cx="5105400" cy="2468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Siti</a:t>
            </a: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Nurhani</a:t>
            </a: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binti</a:t>
            </a: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andy Randy" pitchFamily="2" charset="0"/>
              </a:rPr>
              <a:t>Subri</a:t>
            </a:r>
            <a:endParaRPr lang="en-US" sz="2800" dirty="0" smtClean="0">
              <a:solidFill>
                <a:srgbClr val="00FF00"/>
              </a:solidFill>
              <a:latin typeface="Candy Randy" pitchFamily="2" charset="0"/>
            </a:endParaRPr>
          </a:p>
          <a:p>
            <a:pPr algn="ctr">
              <a:buNone/>
            </a:pP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17 </a:t>
            </a:r>
            <a:r>
              <a:rPr lang="en-US" sz="2800" smtClean="0">
                <a:solidFill>
                  <a:srgbClr val="00FF00"/>
                </a:solidFill>
                <a:latin typeface="Candy Randy" pitchFamily="2" charset="0"/>
              </a:rPr>
              <a:t>September 1990</a:t>
            </a:r>
            <a:endParaRPr lang="en-US" sz="2800" dirty="0" smtClean="0">
              <a:solidFill>
                <a:srgbClr val="00FF00"/>
              </a:solidFill>
              <a:latin typeface="Candy Randy" pitchFamily="2" charset="0"/>
            </a:endParaRPr>
          </a:p>
          <a:p>
            <a:pPr algn="ctr">
              <a:buNone/>
            </a:pPr>
            <a:r>
              <a:rPr lang="en-US" sz="2800" dirty="0" smtClean="0">
                <a:solidFill>
                  <a:srgbClr val="00FF00"/>
                </a:solidFill>
                <a:latin typeface="Candy Randy" pitchFamily="2" charset="0"/>
              </a:rPr>
              <a:t>PISMP MATEMATIK SEM 2 2010</a:t>
            </a:r>
            <a:endParaRPr lang="en-US" sz="2800" dirty="0">
              <a:solidFill>
                <a:srgbClr val="00FF00"/>
              </a:solidFill>
              <a:latin typeface="Candy Randy" pitchFamily="2" charset="0"/>
            </a:endParaRPr>
          </a:p>
        </p:txBody>
      </p:sp>
      <p:pic>
        <p:nvPicPr>
          <p:cNvPr id="4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438400"/>
            <a:ext cx="476250" cy="428625"/>
          </a:xfrm>
          <a:prstGeom prst="rect">
            <a:avLst/>
          </a:prstGeom>
          <a:noFill/>
        </p:spPr>
      </p:pic>
      <p:pic>
        <p:nvPicPr>
          <p:cNvPr id="5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895600"/>
            <a:ext cx="476250" cy="428625"/>
          </a:xfrm>
          <a:prstGeom prst="rect">
            <a:avLst/>
          </a:prstGeom>
          <a:noFill/>
        </p:spPr>
      </p:pic>
      <p:pic>
        <p:nvPicPr>
          <p:cNvPr id="6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05175"/>
            <a:ext cx="476250" cy="428625"/>
          </a:xfrm>
          <a:prstGeom prst="rect">
            <a:avLst/>
          </a:prstGeom>
          <a:noFill/>
        </p:spPr>
      </p:pic>
      <p:pic>
        <p:nvPicPr>
          <p:cNvPr id="7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762375"/>
            <a:ext cx="476250" cy="428625"/>
          </a:xfrm>
          <a:prstGeom prst="rect">
            <a:avLst/>
          </a:prstGeom>
          <a:noFill/>
        </p:spPr>
      </p:pic>
      <p:pic>
        <p:nvPicPr>
          <p:cNvPr id="8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19575"/>
            <a:ext cx="476250" cy="428625"/>
          </a:xfrm>
          <a:prstGeom prst="rect">
            <a:avLst/>
          </a:prstGeom>
          <a:noFill/>
        </p:spPr>
      </p:pic>
      <p:pic>
        <p:nvPicPr>
          <p:cNvPr id="9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676775"/>
            <a:ext cx="476250" cy="428625"/>
          </a:xfrm>
          <a:prstGeom prst="rect">
            <a:avLst/>
          </a:prstGeom>
          <a:noFill/>
        </p:spPr>
      </p:pic>
      <p:pic>
        <p:nvPicPr>
          <p:cNvPr id="10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105400"/>
            <a:ext cx="476250" cy="428625"/>
          </a:xfrm>
          <a:prstGeom prst="rect">
            <a:avLst/>
          </a:prstGeom>
          <a:noFill/>
        </p:spPr>
      </p:pic>
      <p:pic>
        <p:nvPicPr>
          <p:cNvPr id="11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562600"/>
            <a:ext cx="476250" cy="428625"/>
          </a:xfrm>
          <a:prstGeom prst="rect">
            <a:avLst/>
          </a:prstGeom>
          <a:noFill/>
        </p:spPr>
      </p:pic>
      <p:pic>
        <p:nvPicPr>
          <p:cNvPr id="12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972175"/>
            <a:ext cx="476250" cy="428625"/>
          </a:xfrm>
          <a:prstGeom prst="rect">
            <a:avLst/>
          </a:prstGeom>
          <a:noFill/>
        </p:spPr>
      </p:pic>
      <p:pic>
        <p:nvPicPr>
          <p:cNvPr id="13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0"/>
            <a:ext cx="476250" cy="428625"/>
          </a:xfrm>
          <a:prstGeom prst="rect">
            <a:avLst/>
          </a:prstGeom>
          <a:noFill/>
        </p:spPr>
      </p:pic>
      <p:pic>
        <p:nvPicPr>
          <p:cNvPr id="14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81200"/>
            <a:ext cx="476250" cy="428625"/>
          </a:xfrm>
          <a:prstGeom prst="rect">
            <a:avLst/>
          </a:prstGeom>
          <a:noFill/>
        </p:spPr>
      </p:pic>
      <p:pic>
        <p:nvPicPr>
          <p:cNvPr id="15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438400"/>
            <a:ext cx="476250" cy="428625"/>
          </a:xfrm>
          <a:prstGeom prst="rect">
            <a:avLst/>
          </a:prstGeom>
          <a:noFill/>
        </p:spPr>
      </p:pic>
      <p:pic>
        <p:nvPicPr>
          <p:cNvPr id="16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895600"/>
            <a:ext cx="476250" cy="428625"/>
          </a:xfrm>
          <a:prstGeom prst="rect">
            <a:avLst/>
          </a:prstGeom>
          <a:noFill/>
        </p:spPr>
      </p:pic>
      <p:pic>
        <p:nvPicPr>
          <p:cNvPr id="17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305175"/>
            <a:ext cx="476250" cy="428625"/>
          </a:xfrm>
          <a:prstGeom prst="rect">
            <a:avLst/>
          </a:prstGeom>
          <a:noFill/>
        </p:spPr>
      </p:pic>
      <p:pic>
        <p:nvPicPr>
          <p:cNvPr id="18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762375"/>
            <a:ext cx="476250" cy="428625"/>
          </a:xfrm>
          <a:prstGeom prst="rect">
            <a:avLst/>
          </a:prstGeom>
          <a:noFill/>
        </p:spPr>
      </p:pic>
      <p:pic>
        <p:nvPicPr>
          <p:cNvPr id="19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4219575"/>
            <a:ext cx="476250" cy="428625"/>
          </a:xfrm>
          <a:prstGeom prst="rect">
            <a:avLst/>
          </a:prstGeom>
          <a:noFill/>
        </p:spPr>
      </p:pic>
      <p:pic>
        <p:nvPicPr>
          <p:cNvPr id="20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4676775"/>
            <a:ext cx="476250" cy="428625"/>
          </a:xfrm>
          <a:prstGeom prst="rect">
            <a:avLst/>
          </a:prstGeom>
          <a:noFill/>
        </p:spPr>
      </p:pic>
      <p:pic>
        <p:nvPicPr>
          <p:cNvPr id="21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105400"/>
            <a:ext cx="476250" cy="428625"/>
          </a:xfrm>
          <a:prstGeom prst="rect">
            <a:avLst/>
          </a:prstGeom>
          <a:noFill/>
        </p:spPr>
      </p:pic>
      <p:pic>
        <p:nvPicPr>
          <p:cNvPr id="22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562600"/>
            <a:ext cx="476250" cy="428625"/>
          </a:xfrm>
          <a:prstGeom prst="rect">
            <a:avLst/>
          </a:prstGeom>
          <a:noFill/>
        </p:spPr>
      </p:pic>
      <p:pic>
        <p:nvPicPr>
          <p:cNvPr id="23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972175"/>
            <a:ext cx="476250" cy="428625"/>
          </a:xfrm>
          <a:prstGeom prst="rect">
            <a:avLst/>
          </a:prstGeom>
          <a:noFill/>
        </p:spPr>
      </p:pic>
      <p:pic>
        <p:nvPicPr>
          <p:cNvPr id="24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524000"/>
            <a:ext cx="476250" cy="428625"/>
          </a:xfrm>
          <a:prstGeom prst="rect">
            <a:avLst/>
          </a:prstGeom>
          <a:noFill/>
        </p:spPr>
      </p:pic>
      <p:pic>
        <p:nvPicPr>
          <p:cNvPr id="25" name="Picture 2" descr="D:\PISMP\PISMP SEM2\WAJ 3104 -FAS-\Huruf Kecil\gamber gerak2\36_3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981200"/>
            <a:ext cx="476250" cy="428625"/>
          </a:xfrm>
          <a:prstGeom prst="rect">
            <a:avLst/>
          </a:prstGeom>
          <a:noFill/>
        </p:spPr>
      </p:pic>
      <p:pic>
        <p:nvPicPr>
          <p:cNvPr id="1026" name="Picture 2" descr="C:\Users\HelloKitty\Desktop\38503_1157398192983_1768593906_306995_8356938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52400"/>
            <a:ext cx="2438400" cy="3662307"/>
          </a:xfrm>
          <a:prstGeom prst="rect">
            <a:avLst/>
          </a:prstGeom>
          <a:noFill/>
          <a:ln w="79375">
            <a:solidFill>
              <a:schemeClr val="bg1"/>
            </a:solidFill>
          </a:ln>
        </p:spPr>
      </p:pic>
    </p:spTree>
  </p:cSld>
  <p:clrMapOvr>
    <a:masterClrMapping/>
  </p:clrMapOvr>
  <p:transition spd="slow" advClick="0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3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6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3657600"/>
            <a:ext cx="8229600" cy="1143000"/>
          </a:xfrm>
          <a:noFill/>
          <a:scene3d>
            <a:camera prst="orthographicFront"/>
            <a:lightRig rig="threePt" dir="t"/>
          </a:scene3d>
          <a:sp3d>
            <a:bevelT w="184150" h="215900"/>
            <a:bevelB w="165100" h="190500"/>
          </a:sp3d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ypewriter" pitchFamily="2" charset="0"/>
              </a:rPr>
              <a:t>MARI MEMBACA</a:t>
            </a:r>
            <a:endParaRPr lang="en-US" sz="5400" b="1" dirty="0">
              <a:solidFill>
                <a:srgbClr val="FF0000"/>
              </a:solidFill>
              <a:latin typeface="Typewriter" pitchFamily="2" charset="0"/>
            </a:endParaRPr>
          </a:p>
        </p:txBody>
      </p:sp>
      <p:sp>
        <p:nvSpPr>
          <p:cNvPr id="3" name="Action Button: Home 2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457200" y="5715000"/>
            <a:ext cx="609600" cy="533400"/>
          </a:xfrm>
          <a:prstGeom prst="actionButtonHom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422</Words>
  <Application>Microsoft Office PowerPoint</Application>
  <PresentationFormat>On-screen Show (4:3)</PresentationFormat>
  <Paragraphs>171</Paragraphs>
  <Slides>41</Slides>
  <Notes>2</Notes>
  <HiddenSlides>0</HiddenSlides>
  <MMClips>23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Office Theme</vt:lpstr>
      <vt:lpstr>1_Office Theme</vt:lpstr>
      <vt:lpstr>Thème Office</vt:lpstr>
      <vt:lpstr>10_Office Theme</vt:lpstr>
      <vt:lpstr>2_Office Theme</vt:lpstr>
      <vt:lpstr>Slide 1</vt:lpstr>
      <vt:lpstr>Mempersembahkan…</vt:lpstr>
      <vt:lpstr>MARI MEMBACA</vt:lpstr>
      <vt:lpstr>Slide 4</vt:lpstr>
      <vt:lpstr>Slide 5</vt:lpstr>
      <vt:lpstr>Slide 6</vt:lpstr>
      <vt:lpstr>Slide 7</vt:lpstr>
      <vt:lpstr>Slide 8</vt:lpstr>
      <vt:lpstr>MARI MEMBACA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RUJUKAN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HelloKitty</cp:lastModifiedBy>
  <cp:revision>38</cp:revision>
  <dcterms:created xsi:type="dcterms:W3CDTF">2010-08-06T15:26:09Z</dcterms:created>
  <dcterms:modified xsi:type="dcterms:W3CDTF">2010-08-13T06:08:40Z</dcterms:modified>
</cp:coreProperties>
</file>