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64" r:id="rId4"/>
    <p:sldId id="263" r:id="rId5"/>
    <p:sldId id="275" r:id="rId6"/>
    <p:sldId id="262" r:id="rId7"/>
    <p:sldId id="265" r:id="rId8"/>
    <p:sldId id="266" r:id="rId9"/>
    <p:sldId id="267" r:id="rId10"/>
    <p:sldId id="274" r:id="rId11"/>
    <p:sldId id="276" r:id="rId12"/>
    <p:sldId id="268" r:id="rId13"/>
    <p:sldId id="269" r:id="rId14"/>
    <p:sldId id="270" r:id="rId15"/>
    <p:sldId id="289" r:id="rId16"/>
    <p:sldId id="290" r:id="rId17"/>
    <p:sldId id="271" r:id="rId18"/>
    <p:sldId id="272" r:id="rId19"/>
    <p:sldId id="273" r:id="rId20"/>
    <p:sldId id="277" r:id="rId21"/>
    <p:sldId id="278" r:id="rId22"/>
    <p:sldId id="279" r:id="rId23"/>
    <p:sldId id="280" r:id="rId24"/>
    <p:sldId id="281" r:id="rId25"/>
    <p:sldId id="282" r:id="rId26"/>
    <p:sldId id="288" r:id="rId27"/>
    <p:sldId id="287" r:id="rId28"/>
    <p:sldId id="286" r:id="rId29"/>
    <p:sldId id="283" r:id="rId30"/>
    <p:sldId id="291" r:id="rId31"/>
    <p:sldId id="298" r:id="rId32"/>
    <p:sldId id="292" r:id="rId33"/>
    <p:sldId id="284" r:id="rId34"/>
    <p:sldId id="293" r:id="rId35"/>
    <p:sldId id="294" r:id="rId36"/>
    <p:sldId id="285" r:id="rId37"/>
    <p:sldId id="295" r:id="rId38"/>
    <p:sldId id="296" r:id="rId39"/>
    <p:sldId id="297" r:id="rId40"/>
    <p:sldId id="261" r:id="rId41"/>
  </p:sldIdLst>
  <p:sldSz cx="9144000" cy="6858000" type="screen4x3"/>
  <p:notesSz cx="6858000" cy="9144000"/>
  <p:custDataLst>
    <p:tags r:id="rId43"/>
  </p:custDataLst>
  <p:defaultTextStyle>
    <a:defPPr>
      <a:defRPr lang="en-MY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3300"/>
    <a:srgbClr val="FFFFFF"/>
    <a:srgbClr val="3366CC"/>
    <a:srgbClr val="666699"/>
    <a:srgbClr val="009999"/>
    <a:srgbClr val="006699"/>
    <a:srgbClr val="336699"/>
    <a:srgbClr val="8080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35" autoAdjust="0"/>
    <p:restoredTop sz="90929"/>
  </p:normalViewPr>
  <p:slideViewPr>
    <p:cSldViewPr>
      <p:cViewPr>
        <p:scale>
          <a:sx n="60" d="100"/>
          <a:sy n="60" d="100"/>
        </p:scale>
        <p:origin x="-143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4B5F9F-B604-4264-863C-EFD051FA1845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MY"/>
        </a:p>
      </dgm:t>
    </dgm:pt>
    <dgm:pt modelId="{8F28933F-7551-42F1-B6B4-D2F38595F848}">
      <dgm:prSet phldrT="[Text]" custT="1"/>
      <dgm:spPr/>
      <dgm:t>
        <a:bodyPr/>
        <a:lstStyle/>
        <a:p>
          <a:r>
            <a:rPr lang="en-US" sz="3200" b="1" dirty="0" smtClean="0"/>
            <a:t>Sumber P&amp;P</a:t>
          </a:r>
          <a:endParaRPr lang="en-MY" sz="3200" b="1" dirty="0"/>
        </a:p>
      </dgm:t>
    </dgm:pt>
    <dgm:pt modelId="{C8AB57D6-1C0C-4CAF-9BF2-6C462DD77404}" type="parTrans" cxnId="{A0D25644-D91A-49C4-BBD0-41E2A6F9BAB6}">
      <dgm:prSet/>
      <dgm:spPr/>
      <dgm:t>
        <a:bodyPr/>
        <a:lstStyle/>
        <a:p>
          <a:endParaRPr lang="en-MY"/>
        </a:p>
      </dgm:t>
    </dgm:pt>
    <dgm:pt modelId="{6B799F18-9605-46F6-AC6F-611AE3E2D66D}" type="sibTrans" cxnId="{A0D25644-D91A-49C4-BBD0-41E2A6F9BAB6}">
      <dgm:prSet/>
      <dgm:spPr/>
      <dgm:t>
        <a:bodyPr/>
        <a:lstStyle/>
        <a:p>
          <a:endParaRPr lang="en-MY"/>
        </a:p>
      </dgm:t>
    </dgm:pt>
    <dgm:pt modelId="{408B7DFA-F8AF-4656-A17D-994850FAD11C}">
      <dgm:prSet phldrT="[Text]" custT="1"/>
      <dgm:spPr/>
      <dgm:t>
        <a:bodyPr/>
        <a:lstStyle/>
        <a:p>
          <a:r>
            <a:rPr lang="en-US" sz="2000" b="1" dirty="0" smtClean="0"/>
            <a:t>Media Cetak</a:t>
          </a:r>
          <a:endParaRPr lang="en-MY" sz="2000" b="1" dirty="0"/>
        </a:p>
      </dgm:t>
    </dgm:pt>
    <dgm:pt modelId="{CBE3D00A-F900-4005-A07D-86F3673753AD}" type="parTrans" cxnId="{50A21061-C764-4867-8BCB-A5178E8D4B44}">
      <dgm:prSet/>
      <dgm:spPr/>
      <dgm:t>
        <a:bodyPr/>
        <a:lstStyle/>
        <a:p>
          <a:endParaRPr lang="en-MY"/>
        </a:p>
      </dgm:t>
    </dgm:pt>
    <dgm:pt modelId="{67454645-7F43-4E74-A7CC-557C137D2D90}" type="sibTrans" cxnId="{50A21061-C764-4867-8BCB-A5178E8D4B44}">
      <dgm:prSet/>
      <dgm:spPr/>
      <dgm:t>
        <a:bodyPr/>
        <a:lstStyle/>
        <a:p>
          <a:endParaRPr lang="en-MY"/>
        </a:p>
      </dgm:t>
    </dgm:pt>
    <dgm:pt modelId="{F0E49804-370D-4D18-93C7-C97198883EFA}">
      <dgm:prSet phldrT="[Text]" custT="1"/>
      <dgm:spPr/>
      <dgm:t>
        <a:bodyPr/>
        <a:lstStyle/>
        <a:p>
          <a:r>
            <a:rPr lang="en-US" sz="1800" dirty="0" smtClean="0"/>
            <a:t>Modul pengajaran, buku teks, surat khabar, nota edaran, komik, risalah, dokumen, majalah, jurnal.</a:t>
          </a:r>
          <a:endParaRPr lang="en-MY" sz="1800" dirty="0"/>
        </a:p>
      </dgm:t>
    </dgm:pt>
    <dgm:pt modelId="{6E34A9F1-0325-4E7D-8E42-9D2293ADCD12}" type="parTrans" cxnId="{3C90D36F-5EDE-41FB-B07B-DB2169FC757A}">
      <dgm:prSet/>
      <dgm:spPr/>
      <dgm:t>
        <a:bodyPr/>
        <a:lstStyle/>
        <a:p>
          <a:endParaRPr lang="en-MY"/>
        </a:p>
      </dgm:t>
    </dgm:pt>
    <dgm:pt modelId="{9E6B0670-74B9-4D9C-A3EB-EE4C8CD2C2F2}" type="sibTrans" cxnId="{3C90D36F-5EDE-41FB-B07B-DB2169FC757A}">
      <dgm:prSet/>
      <dgm:spPr/>
      <dgm:t>
        <a:bodyPr/>
        <a:lstStyle/>
        <a:p>
          <a:endParaRPr lang="en-MY"/>
        </a:p>
      </dgm:t>
    </dgm:pt>
    <dgm:pt modelId="{7D2C15E9-EF4D-413B-ABC2-102289E0A217}">
      <dgm:prSet phldrT="[Text]" custT="1"/>
      <dgm:spPr/>
      <dgm:t>
        <a:bodyPr/>
        <a:lstStyle/>
        <a:p>
          <a:r>
            <a:rPr lang="en-US" sz="2000" b="1" dirty="0" smtClean="0"/>
            <a:t>Media bukan cetak</a:t>
          </a:r>
          <a:endParaRPr lang="en-MY" sz="2000" b="1" dirty="0"/>
        </a:p>
      </dgm:t>
    </dgm:pt>
    <dgm:pt modelId="{825C1D39-5C37-441D-AFBE-94552D5FF75E}" type="parTrans" cxnId="{D70A2F68-2B6E-4857-A7F0-5054223A027C}">
      <dgm:prSet/>
      <dgm:spPr/>
      <dgm:t>
        <a:bodyPr/>
        <a:lstStyle/>
        <a:p>
          <a:endParaRPr lang="en-MY"/>
        </a:p>
      </dgm:t>
    </dgm:pt>
    <dgm:pt modelId="{62E7ADB6-3F24-4B8E-88B1-A9B1F985952F}" type="sibTrans" cxnId="{D70A2F68-2B6E-4857-A7F0-5054223A027C}">
      <dgm:prSet/>
      <dgm:spPr/>
      <dgm:t>
        <a:bodyPr/>
        <a:lstStyle/>
        <a:p>
          <a:endParaRPr lang="en-MY"/>
        </a:p>
      </dgm:t>
    </dgm:pt>
    <dgm:pt modelId="{A97B0577-7ED2-40DB-A7BD-5D8AFC54D0F6}">
      <dgm:prSet custT="1"/>
      <dgm:spPr/>
      <dgm:t>
        <a:bodyPr/>
        <a:lstStyle/>
        <a:p>
          <a:r>
            <a:rPr lang="en-US" sz="1800" dirty="0" smtClean="0"/>
            <a:t>Media Tayang</a:t>
          </a:r>
          <a:endParaRPr lang="en-MY" sz="1800" dirty="0"/>
        </a:p>
      </dgm:t>
    </dgm:pt>
    <dgm:pt modelId="{AA081198-E84D-40E3-9410-85F78A4FAD19}" type="parTrans" cxnId="{7D740553-6B37-440F-84DE-82BCD4DA1778}">
      <dgm:prSet/>
      <dgm:spPr/>
      <dgm:t>
        <a:bodyPr/>
        <a:lstStyle/>
        <a:p>
          <a:endParaRPr lang="en-MY"/>
        </a:p>
      </dgm:t>
    </dgm:pt>
    <dgm:pt modelId="{64F53971-57E9-4678-A2A3-A6717F2D8755}" type="sibTrans" cxnId="{7D740553-6B37-440F-84DE-82BCD4DA1778}">
      <dgm:prSet/>
      <dgm:spPr/>
      <dgm:t>
        <a:bodyPr/>
        <a:lstStyle/>
        <a:p>
          <a:endParaRPr lang="en-MY"/>
        </a:p>
      </dgm:t>
    </dgm:pt>
    <dgm:pt modelId="{BA3E80FB-027F-4A8A-BA56-B7D400A34E65}">
      <dgm:prSet custT="1"/>
      <dgm:spPr/>
      <dgm:t>
        <a:bodyPr/>
        <a:lstStyle/>
        <a:p>
          <a:r>
            <a:rPr lang="en-US" sz="1800" dirty="0" smtClean="0"/>
            <a:t>Media Bukan Tayang</a:t>
          </a:r>
          <a:endParaRPr lang="en-MY" sz="1800" dirty="0"/>
        </a:p>
      </dgm:t>
    </dgm:pt>
    <dgm:pt modelId="{0C5C8816-5A0B-497A-8D79-B785862E0524}" type="parTrans" cxnId="{13C37AFE-6BED-4DA4-87A0-429B97349508}">
      <dgm:prSet/>
      <dgm:spPr/>
      <dgm:t>
        <a:bodyPr/>
        <a:lstStyle/>
        <a:p>
          <a:endParaRPr lang="en-MY"/>
        </a:p>
      </dgm:t>
    </dgm:pt>
    <dgm:pt modelId="{57F8EFBD-AB72-40D4-ADB3-89E916860FDC}" type="sibTrans" cxnId="{13C37AFE-6BED-4DA4-87A0-429B97349508}">
      <dgm:prSet/>
      <dgm:spPr/>
      <dgm:t>
        <a:bodyPr/>
        <a:lstStyle/>
        <a:p>
          <a:endParaRPr lang="en-MY"/>
        </a:p>
      </dgm:t>
    </dgm:pt>
    <dgm:pt modelId="{65440E8C-66E4-4638-B47A-31047BBC12B0}">
      <dgm:prSet custT="1"/>
      <dgm:spPr/>
      <dgm:t>
        <a:bodyPr/>
        <a:lstStyle/>
        <a:p>
          <a:r>
            <a:rPr lang="en-US" sz="1800" dirty="0" smtClean="0"/>
            <a:t>Transparensi, slaid, filem dan audio, video interaktif.</a:t>
          </a:r>
          <a:endParaRPr lang="en-MY" sz="1800" dirty="0"/>
        </a:p>
      </dgm:t>
    </dgm:pt>
    <dgm:pt modelId="{40CB4FD4-3F18-4422-8483-5D6C3AD0F351}" type="parTrans" cxnId="{A149211E-BC7C-4586-A26A-613B27AA5395}">
      <dgm:prSet/>
      <dgm:spPr/>
      <dgm:t>
        <a:bodyPr/>
        <a:lstStyle/>
        <a:p>
          <a:endParaRPr lang="en-MY"/>
        </a:p>
      </dgm:t>
    </dgm:pt>
    <dgm:pt modelId="{0FFA78D1-5F80-48C8-85E8-2056ACE2732B}" type="sibTrans" cxnId="{A149211E-BC7C-4586-A26A-613B27AA5395}">
      <dgm:prSet/>
      <dgm:spPr/>
      <dgm:t>
        <a:bodyPr/>
        <a:lstStyle/>
        <a:p>
          <a:endParaRPr lang="en-MY"/>
        </a:p>
      </dgm:t>
    </dgm:pt>
    <dgm:pt modelId="{3981E10A-E166-49C3-9FF3-DC3F46906A77}">
      <dgm:prSet custT="1"/>
      <dgm:spPr/>
      <dgm:t>
        <a:bodyPr/>
        <a:lstStyle/>
        <a:p>
          <a:r>
            <a:rPr lang="en-US" sz="1800" dirty="0" smtClean="0"/>
            <a:t>Lukisan, carta, model, spesimen, </a:t>
          </a:r>
          <a:r>
            <a:rPr lang="en-US" sz="1800" dirty="0" err="1" smtClean="0"/>
            <a:t>relia</a:t>
          </a:r>
          <a:r>
            <a:rPr lang="en-US" sz="1800" dirty="0" smtClean="0"/>
            <a:t>, diorama, boneka, papan pengajaran, pita audio, poster, kartun, kad imbasan.</a:t>
          </a:r>
          <a:endParaRPr lang="en-MY" sz="1800" dirty="0"/>
        </a:p>
      </dgm:t>
    </dgm:pt>
    <dgm:pt modelId="{3CE5B1E9-B70B-4FD5-B82A-F3CBA0F51447}" type="parTrans" cxnId="{305A6830-30CC-4AF1-BC78-D5F11459A019}">
      <dgm:prSet/>
      <dgm:spPr/>
      <dgm:t>
        <a:bodyPr/>
        <a:lstStyle/>
        <a:p>
          <a:endParaRPr lang="en-MY"/>
        </a:p>
      </dgm:t>
    </dgm:pt>
    <dgm:pt modelId="{27789335-01BA-4E9B-929F-2E8F4C24ACC3}" type="sibTrans" cxnId="{305A6830-30CC-4AF1-BC78-D5F11459A019}">
      <dgm:prSet/>
      <dgm:spPr/>
      <dgm:t>
        <a:bodyPr/>
        <a:lstStyle/>
        <a:p>
          <a:endParaRPr lang="en-MY"/>
        </a:p>
      </dgm:t>
    </dgm:pt>
    <dgm:pt modelId="{81E60E0B-9506-49FE-805D-A4116CF3C701}" type="pres">
      <dgm:prSet presAssocID="{7B4B5F9F-B604-4264-863C-EFD051FA184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MY"/>
        </a:p>
      </dgm:t>
    </dgm:pt>
    <dgm:pt modelId="{4E9BBBB3-3BDA-44E5-8D74-21ADFF146711}" type="pres">
      <dgm:prSet presAssocID="{8F28933F-7551-42F1-B6B4-D2F38595F848}" presName="hierRoot1" presStyleCnt="0"/>
      <dgm:spPr/>
    </dgm:pt>
    <dgm:pt modelId="{4AC87810-2F00-411B-843E-C500EC1DB674}" type="pres">
      <dgm:prSet presAssocID="{8F28933F-7551-42F1-B6B4-D2F38595F848}" presName="composite" presStyleCnt="0"/>
      <dgm:spPr/>
    </dgm:pt>
    <dgm:pt modelId="{89161C8F-FCDE-4726-B6D7-6F7DE5C00FDC}" type="pres">
      <dgm:prSet presAssocID="{8F28933F-7551-42F1-B6B4-D2F38595F848}" presName="background" presStyleLbl="node0" presStyleIdx="0" presStyleCnt="1"/>
      <dgm:spPr/>
    </dgm:pt>
    <dgm:pt modelId="{0F61C5F6-BF06-4D55-9E5D-0FFE8F366AE2}" type="pres">
      <dgm:prSet presAssocID="{8F28933F-7551-42F1-B6B4-D2F38595F848}" presName="text" presStyleLbl="fgAcc0" presStyleIdx="0" presStyleCnt="1" custScaleX="161694" custScaleY="59564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8BE11FDC-2089-4F09-A4D9-4A46ED3BE480}" type="pres">
      <dgm:prSet presAssocID="{8F28933F-7551-42F1-B6B4-D2F38595F848}" presName="hierChild2" presStyleCnt="0"/>
      <dgm:spPr/>
    </dgm:pt>
    <dgm:pt modelId="{1FF49B4F-A049-4519-9E35-1037A3A767D0}" type="pres">
      <dgm:prSet presAssocID="{CBE3D00A-F900-4005-A07D-86F3673753AD}" presName="Name10" presStyleLbl="parChTrans1D2" presStyleIdx="0" presStyleCnt="2"/>
      <dgm:spPr/>
      <dgm:t>
        <a:bodyPr/>
        <a:lstStyle/>
        <a:p>
          <a:endParaRPr lang="en-MY"/>
        </a:p>
      </dgm:t>
    </dgm:pt>
    <dgm:pt modelId="{BFDF43C3-D578-4FA7-82D4-7246018D9EC4}" type="pres">
      <dgm:prSet presAssocID="{408B7DFA-F8AF-4656-A17D-994850FAD11C}" presName="hierRoot2" presStyleCnt="0"/>
      <dgm:spPr/>
    </dgm:pt>
    <dgm:pt modelId="{A341D4C9-3816-4304-A686-40BD10748AAD}" type="pres">
      <dgm:prSet presAssocID="{408B7DFA-F8AF-4656-A17D-994850FAD11C}" presName="composite2" presStyleCnt="0"/>
      <dgm:spPr/>
    </dgm:pt>
    <dgm:pt modelId="{F708A565-8716-4441-B4E6-9611EDE64D11}" type="pres">
      <dgm:prSet presAssocID="{408B7DFA-F8AF-4656-A17D-994850FAD11C}" presName="background2" presStyleLbl="node2" presStyleIdx="0" presStyleCnt="2"/>
      <dgm:spPr/>
    </dgm:pt>
    <dgm:pt modelId="{A6A4DA37-C749-4F0B-9CAB-4DAE51DE66EB}" type="pres">
      <dgm:prSet presAssocID="{408B7DFA-F8AF-4656-A17D-994850FAD11C}" presName="text2" presStyleLbl="fgAcc2" presStyleIdx="0" presStyleCnt="2" custScaleX="123769" custScaleY="50446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07A7951D-288E-4FA8-9968-431653BBF86B}" type="pres">
      <dgm:prSet presAssocID="{408B7DFA-F8AF-4656-A17D-994850FAD11C}" presName="hierChild3" presStyleCnt="0"/>
      <dgm:spPr/>
    </dgm:pt>
    <dgm:pt modelId="{C21801F2-FF2F-4238-85A2-B64C185479F2}" type="pres">
      <dgm:prSet presAssocID="{6E34A9F1-0325-4E7D-8E42-9D2293ADCD12}" presName="Name17" presStyleLbl="parChTrans1D3" presStyleIdx="0" presStyleCnt="3"/>
      <dgm:spPr/>
      <dgm:t>
        <a:bodyPr/>
        <a:lstStyle/>
        <a:p>
          <a:endParaRPr lang="en-MY"/>
        </a:p>
      </dgm:t>
    </dgm:pt>
    <dgm:pt modelId="{6F7C8FC5-2DC4-4E92-8403-FD2E271C66FA}" type="pres">
      <dgm:prSet presAssocID="{F0E49804-370D-4D18-93C7-C97198883EFA}" presName="hierRoot3" presStyleCnt="0"/>
      <dgm:spPr/>
    </dgm:pt>
    <dgm:pt modelId="{2823A6D9-CF52-404A-8C7E-77A8208CACFD}" type="pres">
      <dgm:prSet presAssocID="{F0E49804-370D-4D18-93C7-C97198883EFA}" presName="composite3" presStyleCnt="0"/>
      <dgm:spPr/>
    </dgm:pt>
    <dgm:pt modelId="{218ACD1D-2654-4E88-9D98-45D196BA69A5}" type="pres">
      <dgm:prSet presAssocID="{F0E49804-370D-4D18-93C7-C97198883EFA}" presName="background3" presStyleLbl="node3" presStyleIdx="0" presStyleCnt="3"/>
      <dgm:spPr/>
    </dgm:pt>
    <dgm:pt modelId="{000D39F4-271B-4EB5-BCEA-65B8D29E43EF}" type="pres">
      <dgm:prSet presAssocID="{F0E49804-370D-4D18-93C7-C97198883EFA}" presName="text3" presStyleLbl="fgAcc3" presStyleIdx="0" presStyleCnt="3" custScaleX="114020" custScaleY="146870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FCBD213A-1E7B-4F31-902C-4AD3CB8026A5}" type="pres">
      <dgm:prSet presAssocID="{F0E49804-370D-4D18-93C7-C97198883EFA}" presName="hierChild4" presStyleCnt="0"/>
      <dgm:spPr/>
    </dgm:pt>
    <dgm:pt modelId="{93E7ABE1-1C52-45F4-B3EE-888C424F5658}" type="pres">
      <dgm:prSet presAssocID="{825C1D39-5C37-441D-AFBE-94552D5FF75E}" presName="Name10" presStyleLbl="parChTrans1D2" presStyleIdx="1" presStyleCnt="2"/>
      <dgm:spPr/>
      <dgm:t>
        <a:bodyPr/>
        <a:lstStyle/>
        <a:p>
          <a:endParaRPr lang="en-MY"/>
        </a:p>
      </dgm:t>
    </dgm:pt>
    <dgm:pt modelId="{4581773C-4936-46BA-AB48-0B8786D9A43F}" type="pres">
      <dgm:prSet presAssocID="{7D2C15E9-EF4D-413B-ABC2-102289E0A217}" presName="hierRoot2" presStyleCnt="0"/>
      <dgm:spPr/>
    </dgm:pt>
    <dgm:pt modelId="{9453C7A8-F800-4B8C-A5FC-3BE4460DA6CE}" type="pres">
      <dgm:prSet presAssocID="{7D2C15E9-EF4D-413B-ABC2-102289E0A217}" presName="composite2" presStyleCnt="0"/>
      <dgm:spPr/>
    </dgm:pt>
    <dgm:pt modelId="{90A686FF-BCDA-4C8C-AD56-6785FBC272B7}" type="pres">
      <dgm:prSet presAssocID="{7D2C15E9-EF4D-413B-ABC2-102289E0A217}" presName="background2" presStyleLbl="node2" presStyleIdx="1" presStyleCnt="2"/>
      <dgm:spPr/>
    </dgm:pt>
    <dgm:pt modelId="{3103C02E-7860-46DB-8CEE-73F525DD2DB4}" type="pres">
      <dgm:prSet presAssocID="{7D2C15E9-EF4D-413B-ABC2-102289E0A217}" presName="text2" presStyleLbl="fgAcc2" presStyleIdx="1" presStyleCnt="2" custScaleX="124882" custScaleY="53905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1D94A0E9-4F85-4DAA-A69A-CC5CCCF590B5}" type="pres">
      <dgm:prSet presAssocID="{7D2C15E9-EF4D-413B-ABC2-102289E0A217}" presName="hierChild3" presStyleCnt="0"/>
      <dgm:spPr/>
    </dgm:pt>
    <dgm:pt modelId="{32C73F95-2E2C-4FFB-BF5A-2B4337A18DEA}" type="pres">
      <dgm:prSet presAssocID="{AA081198-E84D-40E3-9410-85F78A4FAD19}" presName="Name17" presStyleLbl="parChTrans1D3" presStyleIdx="1" presStyleCnt="3"/>
      <dgm:spPr/>
      <dgm:t>
        <a:bodyPr/>
        <a:lstStyle/>
        <a:p>
          <a:endParaRPr lang="en-MY"/>
        </a:p>
      </dgm:t>
    </dgm:pt>
    <dgm:pt modelId="{0FF07EA7-3CB4-43A7-B2A0-B242A17D28EF}" type="pres">
      <dgm:prSet presAssocID="{A97B0577-7ED2-40DB-A7BD-5D8AFC54D0F6}" presName="hierRoot3" presStyleCnt="0"/>
      <dgm:spPr/>
    </dgm:pt>
    <dgm:pt modelId="{7A67A564-4362-4F19-B682-65C9E9D5EE45}" type="pres">
      <dgm:prSet presAssocID="{A97B0577-7ED2-40DB-A7BD-5D8AFC54D0F6}" presName="composite3" presStyleCnt="0"/>
      <dgm:spPr/>
    </dgm:pt>
    <dgm:pt modelId="{E29017B7-4D36-4613-A4E0-A83F87B6F6FE}" type="pres">
      <dgm:prSet presAssocID="{A97B0577-7ED2-40DB-A7BD-5D8AFC54D0F6}" presName="background3" presStyleLbl="node3" presStyleIdx="1" presStyleCnt="3"/>
      <dgm:spPr/>
    </dgm:pt>
    <dgm:pt modelId="{6C5A6FBD-B2AF-487C-99C4-6751A374230A}" type="pres">
      <dgm:prSet presAssocID="{A97B0577-7ED2-40DB-A7BD-5D8AFC54D0F6}" presName="text3" presStyleLbl="fgAcc3" presStyleIdx="1" presStyleCnt="3" custScaleY="50477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AFEECF1B-3849-4F2B-9F7C-0437D808B39C}" type="pres">
      <dgm:prSet presAssocID="{A97B0577-7ED2-40DB-A7BD-5D8AFC54D0F6}" presName="hierChild4" presStyleCnt="0"/>
      <dgm:spPr/>
    </dgm:pt>
    <dgm:pt modelId="{CF556F57-83E0-421D-A1C0-FF5641BF0DDE}" type="pres">
      <dgm:prSet presAssocID="{40CB4FD4-3F18-4422-8483-5D6C3AD0F351}" presName="Name23" presStyleLbl="parChTrans1D4" presStyleIdx="0" presStyleCnt="2"/>
      <dgm:spPr/>
      <dgm:t>
        <a:bodyPr/>
        <a:lstStyle/>
        <a:p>
          <a:endParaRPr lang="en-MY"/>
        </a:p>
      </dgm:t>
    </dgm:pt>
    <dgm:pt modelId="{5D426FFC-0FA2-4328-9CD1-0822BAF67884}" type="pres">
      <dgm:prSet presAssocID="{65440E8C-66E4-4638-B47A-31047BBC12B0}" presName="hierRoot4" presStyleCnt="0"/>
      <dgm:spPr/>
    </dgm:pt>
    <dgm:pt modelId="{A1B97B75-AC25-408D-8769-B1AB06741182}" type="pres">
      <dgm:prSet presAssocID="{65440E8C-66E4-4638-B47A-31047BBC12B0}" presName="composite4" presStyleCnt="0"/>
      <dgm:spPr/>
    </dgm:pt>
    <dgm:pt modelId="{7FE66B63-D7AA-4040-996B-F25E9D483DC1}" type="pres">
      <dgm:prSet presAssocID="{65440E8C-66E4-4638-B47A-31047BBC12B0}" presName="background4" presStyleLbl="node4" presStyleIdx="0" presStyleCnt="2"/>
      <dgm:spPr/>
    </dgm:pt>
    <dgm:pt modelId="{B6C3AFD0-BA86-4893-B39B-9672281135C7}" type="pres">
      <dgm:prSet presAssocID="{65440E8C-66E4-4638-B47A-31047BBC12B0}" presName="text4" presStyleLbl="fgAcc4" presStyleIdx="0" presStyleCnt="2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65B78264-E8B0-4F53-9DCF-CDC34A191F5C}" type="pres">
      <dgm:prSet presAssocID="{65440E8C-66E4-4638-B47A-31047BBC12B0}" presName="hierChild5" presStyleCnt="0"/>
      <dgm:spPr/>
    </dgm:pt>
    <dgm:pt modelId="{20D84F93-FD78-4DDC-80DF-20BAC46E1439}" type="pres">
      <dgm:prSet presAssocID="{0C5C8816-5A0B-497A-8D79-B785862E0524}" presName="Name17" presStyleLbl="parChTrans1D3" presStyleIdx="2" presStyleCnt="3"/>
      <dgm:spPr/>
      <dgm:t>
        <a:bodyPr/>
        <a:lstStyle/>
        <a:p>
          <a:endParaRPr lang="en-MY"/>
        </a:p>
      </dgm:t>
    </dgm:pt>
    <dgm:pt modelId="{6F29A390-B974-4DDC-942D-EF5AC589D7E5}" type="pres">
      <dgm:prSet presAssocID="{BA3E80FB-027F-4A8A-BA56-B7D400A34E65}" presName="hierRoot3" presStyleCnt="0"/>
      <dgm:spPr/>
    </dgm:pt>
    <dgm:pt modelId="{A19ABAF9-BDD8-4152-A2A4-785B86512AFE}" type="pres">
      <dgm:prSet presAssocID="{BA3E80FB-027F-4A8A-BA56-B7D400A34E65}" presName="composite3" presStyleCnt="0"/>
      <dgm:spPr/>
    </dgm:pt>
    <dgm:pt modelId="{71779A02-ECD1-4056-AF17-D7723B1E372C}" type="pres">
      <dgm:prSet presAssocID="{BA3E80FB-027F-4A8A-BA56-B7D400A34E65}" presName="background3" presStyleLbl="node3" presStyleIdx="2" presStyleCnt="3"/>
      <dgm:spPr/>
    </dgm:pt>
    <dgm:pt modelId="{D2BF1CCD-0E76-4F22-892F-E0EE96658F95}" type="pres">
      <dgm:prSet presAssocID="{BA3E80FB-027F-4A8A-BA56-B7D400A34E65}" presName="text3" presStyleLbl="fgAcc3" presStyleIdx="2" presStyleCnt="3" custScaleY="46167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EBAD5F72-3E18-408D-8063-85C6A996828E}" type="pres">
      <dgm:prSet presAssocID="{BA3E80FB-027F-4A8A-BA56-B7D400A34E65}" presName="hierChild4" presStyleCnt="0"/>
      <dgm:spPr/>
    </dgm:pt>
    <dgm:pt modelId="{8A639471-2C8B-4908-8B9C-C557B574F874}" type="pres">
      <dgm:prSet presAssocID="{3CE5B1E9-B70B-4FD5-B82A-F3CBA0F51447}" presName="Name23" presStyleLbl="parChTrans1D4" presStyleIdx="1" presStyleCnt="2"/>
      <dgm:spPr/>
      <dgm:t>
        <a:bodyPr/>
        <a:lstStyle/>
        <a:p>
          <a:endParaRPr lang="en-MY"/>
        </a:p>
      </dgm:t>
    </dgm:pt>
    <dgm:pt modelId="{3CFA0992-108E-4713-9BA1-95E3840B8F4D}" type="pres">
      <dgm:prSet presAssocID="{3981E10A-E166-49C3-9FF3-DC3F46906A77}" presName="hierRoot4" presStyleCnt="0"/>
      <dgm:spPr/>
    </dgm:pt>
    <dgm:pt modelId="{2DE7DEB3-0C62-4351-AB63-97BB57EACA02}" type="pres">
      <dgm:prSet presAssocID="{3981E10A-E166-49C3-9FF3-DC3F46906A77}" presName="composite4" presStyleCnt="0"/>
      <dgm:spPr/>
    </dgm:pt>
    <dgm:pt modelId="{0C365E8C-7D1F-4B79-B43F-AF1C3A95EC20}" type="pres">
      <dgm:prSet presAssocID="{3981E10A-E166-49C3-9FF3-DC3F46906A77}" presName="background4" presStyleLbl="node4" presStyleIdx="1" presStyleCnt="2"/>
      <dgm:spPr/>
    </dgm:pt>
    <dgm:pt modelId="{C2A67640-7737-47F5-9AA9-01E564965EAF}" type="pres">
      <dgm:prSet presAssocID="{3981E10A-E166-49C3-9FF3-DC3F46906A77}" presName="text4" presStyleLbl="fgAcc4" presStyleIdx="1" presStyleCnt="2" custScaleX="131180" custScaleY="122482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59BD19F2-E912-4ED3-B3FA-2AAB09FEF80C}" type="pres">
      <dgm:prSet presAssocID="{3981E10A-E166-49C3-9FF3-DC3F46906A77}" presName="hierChild5" presStyleCnt="0"/>
      <dgm:spPr/>
    </dgm:pt>
  </dgm:ptLst>
  <dgm:cxnLst>
    <dgm:cxn modelId="{ACA46007-8839-4F0A-9A3B-5A3F9793BEA7}" type="presOf" srcId="{0C5C8816-5A0B-497A-8D79-B785862E0524}" destId="{20D84F93-FD78-4DDC-80DF-20BAC46E1439}" srcOrd="0" destOrd="0" presId="urn:microsoft.com/office/officeart/2005/8/layout/hierarchy1"/>
    <dgm:cxn modelId="{C6B4B55B-60AA-46E5-952E-FDA7E3BC4DC3}" type="presOf" srcId="{A97B0577-7ED2-40DB-A7BD-5D8AFC54D0F6}" destId="{6C5A6FBD-B2AF-487C-99C4-6751A374230A}" srcOrd="0" destOrd="0" presId="urn:microsoft.com/office/officeart/2005/8/layout/hierarchy1"/>
    <dgm:cxn modelId="{CBCF69EC-234C-492F-B137-6E799AD08408}" type="presOf" srcId="{7B4B5F9F-B604-4264-863C-EFD051FA1845}" destId="{81E60E0B-9506-49FE-805D-A4116CF3C701}" srcOrd="0" destOrd="0" presId="urn:microsoft.com/office/officeart/2005/8/layout/hierarchy1"/>
    <dgm:cxn modelId="{50A21061-C764-4867-8BCB-A5178E8D4B44}" srcId="{8F28933F-7551-42F1-B6B4-D2F38595F848}" destId="{408B7DFA-F8AF-4656-A17D-994850FAD11C}" srcOrd="0" destOrd="0" parTransId="{CBE3D00A-F900-4005-A07D-86F3673753AD}" sibTransId="{67454645-7F43-4E74-A7CC-557C137D2D90}"/>
    <dgm:cxn modelId="{7D740553-6B37-440F-84DE-82BCD4DA1778}" srcId="{7D2C15E9-EF4D-413B-ABC2-102289E0A217}" destId="{A97B0577-7ED2-40DB-A7BD-5D8AFC54D0F6}" srcOrd="0" destOrd="0" parTransId="{AA081198-E84D-40E3-9410-85F78A4FAD19}" sibTransId="{64F53971-57E9-4678-A2A3-A6717F2D8755}"/>
    <dgm:cxn modelId="{D70A2F68-2B6E-4857-A7F0-5054223A027C}" srcId="{8F28933F-7551-42F1-B6B4-D2F38595F848}" destId="{7D2C15E9-EF4D-413B-ABC2-102289E0A217}" srcOrd="1" destOrd="0" parTransId="{825C1D39-5C37-441D-AFBE-94552D5FF75E}" sibTransId="{62E7ADB6-3F24-4B8E-88B1-A9B1F985952F}"/>
    <dgm:cxn modelId="{E967E5DC-2501-4038-9C58-89081E611EE7}" type="presOf" srcId="{408B7DFA-F8AF-4656-A17D-994850FAD11C}" destId="{A6A4DA37-C749-4F0B-9CAB-4DAE51DE66EB}" srcOrd="0" destOrd="0" presId="urn:microsoft.com/office/officeart/2005/8/layout/hierarchy1"/>
    <dgm:cxn modelId="{DEFE583C-D4C6-44D7-AA2A-551B51BD6610}" type="presOf" srcId="{F0E49804-370D-4D18-93C7-C97198883EFA}" destId="{000D39F4-271B-4EB5-BCEA-65B8D29E43EF}" srcOrd="0" destOrd="0" presId="urn:microsoft.com/office/officeart/2005/8/layout/hierarchy1"/>
    <dgm:cxn modelId="{13C37AFE-6BED-4DA4-87A0-429B97349508}" srcId="{7D2C15E9-EF4D-413B-ABC2-102289E0A217}" destId="{BA3E80FB-027F-4A8A-BA56-B7D400A34E65}" srcOrd="1" destOrd="0" parTransId="{0C5C8816-5A0B-497A-8D79-B785862E0524}" sibTransId="{57F8EFBD-AB72-40D4-ADB3-89E916860FDC}"/>
    <dgm:cxn modelId="{81467E9B-DE2C-4FB3-A4D3-DA7A21E25720}" type="presOf" srcId="{BA3E80FB-027F-4A8A-BA56-B7D400A34E65}" destId="{D2BF1CCD-0E76-4F22-892F-E0EE96658F95}" srcOrd="0" destOrd="0" presId="urn:microsoft.com/office/officeart/2005/8/layout/hierarchy1"/>
    <dgm:cxn modelId="{A149211E-BC7C-4586-A26A-613B27AA5395}" srcId="{A97B0577-7ED2-40DB-A7BD-5D8AFC54D0F6}" destId="{65440E8C-66E4-4638-B47A-31047BBC12B0}" srcOrd="0" destOrd="0" parTransId="{40CB4FD4-3F18-4422-8483-5D6C3AD0F351}" sibTransId="{0FFA78D1-5F80-48C8-85E8-2056ACE2732B}"/>
    <dgm:cxn modelId="{305A6830-30CC-4AF1-BC78-D5F11459A019}" srcId="{BA3E80FB-027F-4A8A-BA56-B7D400A34E65}" destId="{3981E10A-E166-49C3-9FF3-DC3F46906A77}" srcOrd="0" destOrd="0" parTransId="{3CE5B1E9-B70B-4FD5-B82A-F3CBA0F51447}" sibTransId="{27789335-01BA-4E9B-929F-2E8F4C24ACC3}"/>
    <dgm:cxn modelId="{89756676-F2C4-4228-A751-FB2E4F934ACD}" type="presOf" srcId="{7D2C15E9-EF4D-413B-ABC2-102289E0A217}" destId="{3103C02E-7860-46DB-8CEE-73F525DD2DB4}" srcOrd="0" destOrd="0" presId="urn:microsoft.com/office/officeart/2005/8/layout/hierarchy1"/>
    <dgm:cxn modelId="{3FCD46ED-21BB-4220-9D15-2483D023AEF9}" type="presOf" srcId="{65440E8C-66E4-4638-B47A-31047BBC12B0}" destId="{B6C3AFD0-BA86-4893-B39B-9672281135C7}" srcOrd="0" destOrd="0" presId="urn:microsoft.com/office/officeart/2005/8/layout/hierarchy1"/>
    <dgm:cxn modelId="{2418BD8C-A61E-4F90-922E-40EEF0C8C279}" type="presOf" srcId="{CBE3D00A-F900-4005-A07D-86F3673753AD}" destId="{1FF49B4F-A049-4519-9E35-1037A3A767D0}" srcOrd="0" destOrd="0" presId="urn:microsoft.com/office/officeart/2005/8/layout/hierarchy1"/>
    <dgm:cxn modelId="{3C90D36F-5EDE-41FB-B07B-DB2169FC757A}" srcId="{408B7DFA-F8AF-4656-A17D-994850FAD11C}" destId="{F0E49804-370D-4D18-93C7-C97198883EFA}" srcOrd="0" destOrd="0" parTransId="{6E34A9F1-0325-4E7D-8E42-9D2293ADCD12}" sibTransId="{9E6B0670-74B9-4D9C-A3EB-EE4C8CD2C2F2}"/>
    <dgm:cxn modelId="{37E77490-EE31-491B-AE8D-0EACFFF11C38}" type="presOf" srcId="{40CB4FD4-3F18-4422-8483-5D6C3AD0F351}" destId="{CF556F57-83E0-421D-A1C0-FF5641BF0DDE}" srcOrd="0" destOrd="0" presId="urn:microsoft.com/office/officeart/2005/8/layout/hierarchy1"/>
    <dgm:cxn modelId="{FDAB7373-74A7-429D-BC3B-7C4C4C03D27B}" type="presOf" srcId="{8F28933F-7551-42F1-B6B4-D2F38595F848}" destId="{0F61C5F6-BF06-4D55-9E5D-0FFE8F366AE2}" srcOrd="0" destOrd="0" presId="urn:microsoft.com/office/officeart/2005/8/layout/hierarchy1"/>
    <dgm:cxn modelId="{CAE99813-D03F-40C4-94FF-001AAA71FA68}" type="presOf" srcId="{3981E10A-E166-49C3-9FF3-DC3F46906A77}" destId="{C2A67640-7737-47F5-9AA9-01E564965EAF}" srcOrd="0" destOrd="0" presId="urn:microsoft.com/office/officeart/2005/8/layout/hierarchy1"/>
    <dgm:cxn modelId="{AE53484C-4CDD-467D-B02B-C1BE795E253B}" type="presOf" srcId="{AA081198-E84D-40E3-9410-85F78A4FAD19}" destId="{32C73F95-2E2C-4FFB-BF5A-2B4337A18DEA}" srcOrd="0" destOrd="0" presId="urn:microsoft.com/office/officeart/2005/8/layout/hierarchy1"/>
    <dgm:cxn modelId="{511605BD-B43A-483D-B1E2-56E7CF763CAE}" type="presOf" srcId="{6E34A9F1-0325-4E7D-8E42-9D2293ADCD12}" destId="{C21801F2-FF2F-4238-85A2-B64C185479F2}" srcOrd="0" destOrd="0" presId="urn:microsoft.com/office/officeart/2005/8/layout/hierarchy1"/>
    <dgm:cxn modelId="{A0D25644-D91A-49C4-BBD0-41E2A6F9BAB6}" srcId="{7B4B5F9F-B604-4264-863C-EFD051FA1845}" destId="{8F28933F-7551-42F1-B6B4-D2F38595F848}" srcOrd="0" destOrd="0" parTransId="{C8AB57D6-1C0C-4CAF-9BF2-6C462DD77404}" sibTransId="{6B799F18-9605-46F6-AC6F-611AE3E2D66D}"/>
    <dgm:cxn modelId="{3BF9B54C-0CDD-427C-9C80-78CB6ADD390E}" type="presOf" srcId="{3CE5B1E9-B70B-4FD5-B82A-F3CBA0F51447}" destId="{8A639471-2C8B-4908-8B9C-C557B574F874}" srcOrd="0" destOrd="0" presId="urn:microsoft.com/office/officeart/2005/8/layout/hierarchy1"/>
    <dgm:cxn modelId="{CB79B7ED-8406-476D-920B-615008A8E41B}" type="presOf" srcId="{825C1D39-5C37-441D-AFBE-94552D5FF75E}" destId="{93E7ABE1-1C52-45F4-B3EE-888C424F5658}" srcOrd="0" destOrd="0" presId="urn:microsoft.com/office/officeart/2005/8/layout/hierarchy1"/>
    <dgm:cxn modelId="{D1C7C674-9E08-46FE-9192-480E3DD05A65}" type="presParOf" srcId="{81E60E0B-9506-49FE-805D-A4116CF3C701}" destId="{4E9BBBB3-3BDA-44E5-8D74-21ADFF146711}" srcOrd="0" destOrd="0" presId="urn:microsoft.com/office/officeart/2005/8/layout/hierarchy1"/>
    <dgm:cxn modelId="{8A28B4BA-6B1B-46EC-9C25-9CEA1D5EF178}" type="presParOf" srcId="{4E9BBBB3-3BDA-44E5-8D74-21ADFF146711}" destId="{4AC87810-2F00-411B-843E-C500EC1DB674}" srcOrd="0" destOrd="0" presId="urn:microsoft.com/office/officeart/2005/8/layout/hierarchy1"/>
    <dgm:cxn modelId="{45038E4D-D5D4-4F44-9F20-37271D2F20CD}" type="presParOf" srcId="{4AC87810-2F00-411B-843E-C500EC1DB674}" destId="{89161C8F-FCDE-4726-B6D7-6F7DE5C00FDC}" srcOrd="0" destOrd="0" presId="urn:microsoft.com/office/officeart/2005/8/layout/hierarchy1"/>
    <dgm:cxn modelId="{99796740-B0DA-4CB6-912B-34464BBCCF0B}" type="presParOf" srcId="{4AC87810-2F00-411B-843E-C500EC1DB674}" destId="{0F61C5F6-BF06-4D55-9E5D-0FFE8F366AE2}" srcOrd="1" destOrd="0" presId="urn:microsoft.com/office/officeart/2005/8/layout/hierarchy1"/>
    <dgm:cxn modelId="{3A2C7D2D-3CE2-4585-A31E-AA30DDA3780A}" type="presParOf" srcId="{4E9BBBB3-3BDA-44E5-8D74-21ADFF146711}" destId="{8BE11FDC-2089-4F09-A4D9-4A46ED3BE480}" srcOrd="1" destOrd="0" presId="urn:microsoft.com/office/officeart/2005/8/layout/hierarchy1"/>
    <dgm:cxn modelId="{FA2CAD82-94BE-47A5-9025-D7EE749E95C0}" type="presParOf" srcId="{8BE11FDC-2089-4F09-A4D9-4A46ED3BE480}" destId="{1FF49B4F-A049-4519-9E35-1037A3A767D0}" srcOrd="0" destOrd="0" presId="urn:microsoft.com/office/officeart/2005/8/layout/hierarchy1"/>
    <dgm:cxn modelId="{A43A525A-7819-4A73-842A-23AB9B1CCBC7}" type="presParOf" srcId="{8BE11FDC-2089-4F09-A4D9-4A46ED3BE480}" destId="{BFDF43C3-D578-4FA7-82D4-7246018D9EC4}" srcOrd="1" destOrd="0" presId="urn:microsoft.com/office/officeart/2005/8/layout/hierarchy1"/>
    <dgm:cxn modelId="{4DB78CCA-7652-4AAA-A4FD-536268869F5B}" type="presParOf" srcId="{BFDF43C3-D578-4FA7-82D4-7246018D9EC4}" destId="{A341D4C9-3816-4304-A686-40BD10748AAD}" srcOrd="0" destOrd="0" presId="urn:microsoft.com/office/officeart/2005/8/layout/hierarchy1"/>
    <dgm:cxn modelId="{2D539A37-C368-43E5-89D2-579FED97670B}" type="presParOf" srcId="{A341D4C9-3816-4304-A686-40BD10748AAD}" destId="{F708A565-8716-4441-B4E6-9611EDE64D11}" srcOrd="0" destOrd="0" presId="urn:microsoft.com/office/officeart/2005/8/layout/hierarchy1"/>
    <dgm:cxn modelId="{7C901705-F21A-4847-A7D6-793F0B5BE363}" type="presParOf" srcId="{A341D4C9-3816-4304-A686-40BD10748AAD}" destId="{A6A4DA37-C749-4F0B-9CAB-4DAE51DE66EB}" srcOrd="1" destOrd="0" presId="urn:microsoft.com/office/officeart/2005/8/layout/hierarchy1"/>
    <dgm:cxn modelId="{21797D26-9321-46FC-929A-1FB82D50BB7F}" type="presParOf" srcId="{BFDF43C3-D578-4FA7-82D4-7246018D9EC4}" destId="{07A7951D-288E-4FA8-9968-431653BBF86B}" srcOrd="1" destOrd="0" presId="urn:microsoft.com/office/officeart/2005/8/layout/hierarchy1"/>
    <dgm:cxn modelId="{1E845C59-4639-4AB8-AF42-5486DFFD2E40}" type="presParOf" srcId="{07A7951D-288E-4FA8-9968-431653BBF86B}" destId="{C21801F2-FF2F-4238-85A2-B64C185479F2}" srcOrd="0" destOrd="0" presId="urn:microsoft.com/office/officeart/2005/8/layout/hierarchy1"/>
    <dgm:cxn modelId="{AD21E02F-DF46-4DBC-B281-89A1F1D78A8F}" type="presParOf" srcId="{07A7951D-288E-4FA8-9968-431653BBF86B}" destId="{6F7C8FC5-2DC4-4E92-8403-FD2E271C66FA}" srcOrd="1" destOrd="0" presId="urn:microsoft.com/office/officeart/2005/8/layout/hierarchy1"/>
    <dgm:cxn modelId="{88F1141C-C0BF-4D74-8C74-9C5498E272FA}" type="presParOf" srcId="{6F7C8FC5-2DC4-4E92-8403-FD2E271C66FA}" destId="{2823A6D9-CF52-404A-8C7E-77A8208CACFD}" srcOrd="0" destOrd="0" presId="urn:microsoft.com/office/officeart/2005/8/layout/hierarchy1"/>
    <dgm:cxn modelId="{627421E4-BE21-4072-8164-EFD96164427F}" type="presParOf" srcId="{2823A6D9-CF52-404A-8C7E-77A8208CACFD}" destId="{218ACD1D-2654-4E88-9D98-45D196BA69A5}" srcOrd="0" destOrd="0" presId="urn:microsoft.com/office/officeart/2005/8/layout/hierarchy1"/>
    <dgm:cxn modelId="{02D2AF8A-24B2-4DE9-A30A-8257DC00847B}" type="presParOf" srcId="{2823A6D9-CF52-404A-8C7E-77A8208CACFD}" destId="{000D39F4-271B-4EB5-BCEA-65B8D29E43EF}" srcOrd="1" destOrd="0" presId="urn:microsoft.com/office/officeart/2005/8/layout/hierarchy1"/>
    <dgm:cxn modelId="{35BF5DDB-0394-4F79-B477-03B621CF275B}" type="presParOf" srcId="{6F7C8FC5-2DC4-4E92-8403-FD2E271C66FA}" destId="{FCBD213A-1E7B-4F31-902C-4AD3CB8026A5}" srcOrd="1" destOrd="0" presId="urn:microsoft.com/office/officeart/2005/8/layout/hierarchy1"/>
    <dgm:cxn modelId="{521B0F8E-DC79-4CED-8B95-4689541E6D05}" type="presParOf" srcId="{8BE11FDC-2089-4F09-A4D9-4A46ED3BE480}" destId="{93E7ABE1-1C52-45F4-B3EE-888C424F5658}" srcOrd="2" destOrd="0" presId="urn:microsoft.com/office/officeart/2005/8/layout/hierarchy1"/>
    <dgm:cxn modelId="{2FA8EFC9-6596-40C9-9E06-171DC73BCD62}" type="presParOf" srcId="{8BE11FDC-2089-4F09-A4D9-4A46ED3BE480}" destId="{4581773C-4936-46BA-AB48-0B8786D9A43F}" srcOrd="3" destOrd="0" presId="urn:microsoft.com/office/officeart/2005/8/layout/hierarchy1"/>
    <dgm:cxn modelId="{75D35533-7E88-49AC-973E-3965F89D0040}" type="presParOf" srcId="{4581773C-4936-46BA-AB48-0B8786D9A43F}" destId="{9453C7A8-F800-4B8C-A5FC-3BE4460DA6CE}" srcOrd="0" destOrd="0" presId="urn:microsoft.com/office/officeart/2005/8/layout/hierarchy1"/>
    <dgm:cxn modelId="{AA218490-4B20-4AD3-81FF-C45F0E3C6F15}" type="presParOf" srcId="{9453C7A8-F800-4B8C-A5FC-3BE4460DA6CE}" destId="{90A686FF-BCDA-4C8C-AD56-6785FBC272B7}" srcOrd="0" destOrd="0" presId="urn:microsoft.com/office/officeart/2005/8/layout/hierarchy1"/>
    <dgm:cxn modelId="{17680911-B464-42B0-991D-590BE83AC330}" type="presParOf" srcId="{9453C7A8-F800-4B8C-A5FC-3BE4460DA6CE}" destId="{3103C02E-7860-46DB-8CEE-73F525DD2DB4}" srcOrd="1" destOrd="0" presId="urn:microsoft.com/office/officeart/2005/8/layout/hierarchy1"/>
    <dgm:cxn modelId="{E4BD9398-4ED4-4D00-92D9-2F1494BE33C2}" type="presParOf" srcId="{4581773C-4936-46BA-AB48-0B8786D9A43F}" destId="{1D94A0E9-4F85-4DAA-A69A-CC5CCCF590B5}" srcOrd="1" destOrd="0" presId="urn:microsoft.com/office/officeart/2005/8/layout/hierarchy1"/>
    <dgm:cxn modelId="{611519F1-B026-4C02-A0F5-882157B865F4}" type="presParOf" srcId="{1D94A0E9-4F85-4DAA-A69A-CC5CCCF590B5}" destId="{32C73F95-2E2C-4FFB-BF5A-2B4337A18DEA}" srcOrd="0" destOrd="0" presId="urn:microsoft.com/office/officeart/2005/8/layout/hierarchy1"/>
    <dgm:cxn modelId="{4874F7EB-FD7C-4821-8BBA-84EA1F0CD586}" type="presParOf" srcId="{1D94A0E9-4F85-4DAA-A69A-CC5CCCF590B5}" destId="{0FF07EA7-3CB4-43A7-B2A0-B242A17D28EF}" srcOrd="1" destOrd="0" presId="urn:microsoft.com/office/officeart/2005/8/layout/hierarchy1"/>
    <dgm:cxn modelId="{F4224A32-CD5F-4517-8955-710E6C236418}" type="presParOf" srcId="{0FF07EA7-3CB4-43A7-B2A0-B242A17D28EF}" destId="{7A67A564-4362-4F19-B682-65C9E9D5EE45}" srcOrd="0" destOrd="0" presId="urn:microsoft.com/office/officeart/2005/8/layout/hierarchy1"/>
    <dgm:cxn modelId="{35F8A296-B5FC-49E7-9068-78B808ADBE5C}" type="presParOf" srcId="{7A67A564-4362-4F19-B682-65C9E9D5EE45}" destId="{E29017B7-4D36-4613-A4E0-A83F87B6F6FE}" srcOrd="0" destOrd="0" presId="urn:microsoft.com/office/officeart/2005/8/layout/hierarchy1"/>
    <dgm:cxn modelId="{4EECB6A4-A9CF-4FFB-A1E6-37FDA2511775}" type="presParOf" srcId="{7A67A564-4362-4F19-B682-65C9E9D5EE45}" destId="{6C5A6FBD-B2AF-487C-99C4-6751A374230A}" srcOrd="1" destOrd="0" presId="urn:microsoft.com/office/officeart/2005/8/layout/hierarchy1"/>
    <dgm:cxn modelId="{D2F70EF4-BE1F-4A3A-9BEE-B81EC2F13A77}" type="presParOf" srcId="{0FF07EA7-3CB4-43A7-B2A0-B242A17D28EF}" destId="{AFEECF1B-3849-4F2B-9F7C-0437D808B39C}" srcOrd="1" destOrd="0" presId="urn:microsoft.com/office/officeart/2005/8/layout/hierarchy1"/>
    <dgm:cxn modelId="{B83044CA-0354-401D-99B9-AA1315F99338}" type="presParOf" srcId="{AFEECF1B-3849-4F2B-9F7C-0437D808B39C}" destId="{CF556F57-83E0-421D-A1C0-FF5641BF0DDE}" srcOrd="0" destOrd="0" presId="urn:microsoft.com/office/officeart/2005/8/layout/hierarchy1"/>
    <dgm:cxn modelId="{12D9BD6A-17D5-4816-B4A3-A35FEB5B6082}" type="presParOf" srcId="{AFEECF1B-3849-4F2B-9F7C-0437D808B39C}" destId="{5D426FFC-0FA2-4328-9CD1-0822BAF67884}" srcOrd="1" destOrd="0" presId="urn:microsoft.com/office/officeart/2005/8/layout/hierarchy1"/>
    <dgm:cxn modelId="{24A9AD20-1E99-4662-9AE2-F313CB7FAED9}" type="presParOf" srcId="{5D426FFC-0FA2-4328-9CD1-0822BAF67884}" destId="{A1B97B75-AC25-408D-8769-B1AB06741182}" srcOrd="0" destOrd="0" presId="urn:microsoft.com/office/officeart/2005/8/layout/hierarchy1"/>
    <dgm:cxn modelId="{70C2064C-A1DA-41FF-B647-7D3856665742}" type="presParOf" srcId="{A1B97B75-AC25-408D-8769-B1AB06741182}" destId="{7FE66B63-D7AA-4040-996B-F25E9D483DC1}" srcOrd="0" destOrd="0" presId="urn:microsoft.com/office/officeart/2005/8/layout/hierarchy1"/>
    <dgm:cxn modelId="{18D6C149-5AFB-48EB-97E3-3F3C3C038BF8}" type="presParOf" srcId="{A1B97B75-AC25-408D-8769-B1AB06741182}" destId="{B6C3AFD0-BA86-4893-B39B-9672281135C7}" srcOrd="1" destOrd="0" presId="urn:microsoft.com/office/officeart/2005/8/layout/hierarchy1"/>
    <dgm:cxn modelId="{A4AEBD3E-A2CC-4A28-87A3-E90856FD9CDC}" type="presParOf" srcId="{5D426FFC-0FA2-4328-9CD1-0822BAF67884}" destId="{65B78264-E8B0-4F53-9DCF-CDC34A191F5C}" srcOrd="1" destOrd="0" presId="urn:microsoft.com/office/officeart/2005/8/layout/hierarchy1"/>
    <dgm:cxn modelId="{5366DB55-E55B-43C4-B508-A1CAA061EB6F}" type="presParOf" srcId="{1D94A0E9-4F85-4DAA-A69A-CC5CCCF590B5}" destId="{20D84F93-FD78-4DDC-80DF-20BAC46E1439}" srcOrd="2" destOrd="0" presId="urn:microsoft.com/office/officeart/2005/8/layout/hierarchy1"/>
    <dgm:cxn modelId="{2595A7BE-7BBD-4A32-9EB0-B85EF7C932B3}" type="presParOf" srcId="{1D94A0E9-4F85-4DAA-A69A-CC5CCCF590B5}" destId="{6F29A390-B974-4DDC-942D-EF5AC589D7E5}" srcOrd="3" destOrd="0" presId="urn:microsoft.com/office/officeart/2005/8/layout/hierarchy1"/>
    <dgm:cxn modelId="{899312F0-9B33-4380-AF00-43B902C27797}" type="presParOf" srcId="{6F29A390-B974-4DDC-942D-EF5AC589D7E5}" destId="{A19ABAF9-BDD8-4152-A2A4-785B86512AFE}" srcOrd="0" destOrd="0" presId="urn:microsoft.com/office/officeart/2005/8/layout/hierarchy1"/>
    <dgm:cxn modelId="{92191B80-D1B4-48EC-855A-93E13FC8DB5B}" type="presParOf" srcId="{A19ABAF9-BDD8-4152-A2A4-785B86512AFE}" destId="{71779A02-ECD1-4056-AF17-D7723B1E372C}" srcOrd="0" destOrd="0" presId="urn:microsoft.com/office/officeart/2005/8/layout/hierarchy1"/>
    <dgm:cxn modelId="{77E9690E-0E92-4923-B98B-02D83CDD5B7B}" type="presParOf" srcId="{A19ABAF9-BDD8-4152-A2A4-785B86512AFE}" destId="{D2BF1CCD-0E76-4F22-892F-E0EE96658F95}" srcOrd="1" destOrd="0" presId="urn:microsoft.com/office/officeart/2005/8/layout/hierarchy1"/>
    <dgm:cxn modelId="{B375EBDB-A53C-4D5B-9E54-493C6DE119C2}" type="presParOf" srcId="{6F29A390-B974-4DDC-942D-EF5AC589D7E5}" destId="{EBAD5F72-3E18-408D-8063-85C6A996828E}" srcOrd="1" destOrd="0" presId="urn:microsoft.com/office/officeart/2005/8/layout/hierarchy1"/>
    <dgm:cxn modelId="{A4B0E507-BB17-41CE-ADAE-82963AB255D3}" type="presParOf" srcId="{EBAD5F72-3E18-408D-8063-85C6A996828E}" destId="{8A639471-2C8B-4908-8B9C-C557B574F874}" srcOrd="0" destOrd="0" presId="urn:microsoft.com/office/officeart/2005/8/layout/hierarchy1"/>
    <dgm:cxn modelId="{24BB3736-1362-483F-998E-B59FB2466CEF}" type="presParOf" srcId="{EBAD5F72-3E18-408D-8063-85C6A996828E}" destId="{3CFA0992-108E-4713-9BA1-95E3840B8F4D}" srcOrd="1" destOrd="0" presId="urn:microsoft.com/office/officeart/2005/8/layout/hierarchy1"/>
    <dgm:cxn modelId="{A4A0D135-F8AD-4260-8CD3-8142E798D3D9}" type="presParOf" srcId="{3CFA0992-108E-4713-9BA1-95E3840B8F4D}" destId="{2DE7DEB3-0C62-4351-AB63-97BB57EACA02}" srcOrd="0" destOrd="0" presId="urn:microsoft.com/office/officeart/2005/8/layout/hierarchy1"/>
    <dgm:cxn modelId="{6E4BFCEE-565E-4119-A4E2-669E6E400F3C}" type="presParOf" srcId="{2DE7DEB3-0C62-4351-AB63-97BB57EACA02}" destId="{0C365E8C-7D1F-4B79-B43F-AF1C3A95EC20}" srcOrd="0" destOrd="0" presId="urn:microsoft.com/office/officeart/2005/8/layout/hierarchy1"/>
    <dgm:cxn modelId="{C81B06A4-AC64-4984-A6DB-212EE2B2EF02}" type="presParOf" srcId="{2DE7DEB3-0C62-4351-AB63-97BB57EACA02}" destId="{C2A67640-7737-47F5-9AA9-01E564965EAF}" srcOrd="1" destOrd="0" presId="urn:microsoft.com/office/officeart/2005/8/layout/hierarchy1"/>
    <dgm:cxn modelId="{5836C07A-0076-482E-998E-CB0D505390E0}" type="presParOf" srcId="{3CFA0992-108E-4713-9BA1-95E3840B8F4D}" destId="{59BD19F2-E912-4ED3-B3FA-2AAB09FEF80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D904DE-7338-4E72-9512-A822CE80F9C0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MY"/>
        </a:p>
      </dgm:t>
    </dgm:pt>
    <dgm:pt modelId="{033EDFC5-F2E5-4444-8A25-22B27E6731B2}">
      <dgm:prSet phldrT="[Text]" custT="1"/>
      <dgm:spPr/>
      <dgm:t>
        <a:bodyPr/>
        <a:lstStyle/>
        <a:p>
          <a:r>
            <a:rPr lang="en-US" sz="3200" b="1" dirty="0" smtClean="0"/>
            <a:t>ICT</a:t>
          </a:r>
          <a:endParaRPr lang="en-MY" sz="3200" b="1" dirty="0"/>
        </a:p>
      </dgm:t>
    </dgm:pt>
    <dgm:pt modelId="{3D97E133-1E84-43A6-80E3-29599A018945}" type="parTrans" cxnId="{B02DE8B3-480E-4CEC-B535-3085824F34BB}">
      <dgm:prSet/>
      <dgm:spPr/>
      <dgm:t>
        <a:bodyPr/>
        <a:lstStyle/>
        <a:p>
          <a:endParaRPr lang="en-MY"/>
        </a:p>
      </dgm:t>
    </dgm:pt>
    <dgm:pt modelId="{5B461786-369E-4C4D-9DF5-FE2AB9B3F171}" type="sibTrans" cxnId="{B02DE8B3-480E-4CEC-B535-3085824F34BB}">
      <dgm:prSet/>
      <dgm:spPr/>
      <dgm:t>
        <a:bodyPr/>
        <a:lstStyle/>
        <a:p>
          <a:endParaRPr lang="en-MY"/>
        </a:p>
      </dgm:t>
    </dgm:pt>
    <dgm:pt modelId="{8087464F-B55F-4C00-B4BF-50AC0BCC2F13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accent2"/>
              </a:solidFill>
            </a:rPr>
            <a:t>Pengajaran </a:t>
          </a:r>
        </a:p>
        <a:p>
          <a:r>
            <a:rPr lang="en-US" sz="2800" b="1" dirty="0" smtClean="0">
              <a:solidFill>
                <a:schemeClr val="accent2"/>
              </a:solidFill>
            </a:rPr>
            <a:t>(guru)</a:t>
          </a:r>
          <a:endParaRPr lang="en-MY" sz="2800" b="1" dirty="0">
            <a:solidFill>
              <a:schemeClr val="accent2"/>
            </a:solidFill>
          </a:endParaRPr>
        </a:p>
      </dgm:t>
    </dgm:pt>
    <dgm:pt modelId="{CE80E623-7E99-47E8-AD90-230C1054B9F7}" type="parTrans" cxnId="{92008608-6EA9-44F8-973C-EF95851CFADF}">
      <dgm:prSet/>
      <dgm:spPr/>
      <dgm:t>
        <a:bodyPr/>
        <a:lstStyle/>
        <a:p>
          <a:endParaRPr lang="en-MY"/>
        </a:p>
      </dgm:t>
    </dgm:pt>
    <dgm:pt modelId="{7CB3B282-534D-48B3-BEC7-84608BBA43CE}" type="sibTrans" cxnId="{92008608-6EA9-44F8-973C-EF95851CFADF}">
      <dgm:prSet/>
      <dgm:spPr/>
      <dgm:t>
        <a:bodyPr/>
        <a:lstStyle/>
        <a:p>
          <a:endParaRPr lang="en-MY"/>
        </a:p>
      </dgm:t>
    </dgm:pt>
    <dgm:pt modelId="{971E36CE-4D52-48F9-9431-C345641E9BD5}">
      <dgm:prSet phldrT="[Text]" custT="1"/>
      <dgm:spPr/>
      <dgm:t>
        <a:bodyPr/>
        <a:lstStyle/>
        <a:p>
          <a:r>
            <a:rPr lang="en-US" sz="3200" b="1" dirty="0" smtClean="0"/>
            <a:t>Persembahan, demonstrasi</a:t>
          </a:r>
          <a:endParaRPr lang="en-MY" sz="3200" b="1" dirty="0"/>
        </a:p>
      </dgm:t>
    </dgm:pt>
    <dgm:pt modelId="{1FFE40FC-F69B-46D3-ADA0-E9FF1016BF05}" type="parTrans" cxnId="{B00A98AD-FACE-40B6-B774-A59BF4D58745}">
      <dgm:prSet/>
      <dgm:spPr/>
      <dgm:t>
        <a:bodyPr/>
        <a:lstStyle/>
        <a:p>
          <a:endParaRPr lang="en-MY"/>
        </a:p>
      </dgm:t>
    </dgm:pt>
    <dgm:pt modelId="{8E62FB89-E417-4BF7-ACDB-B45DCEC9EFB7}" type="sibTrans" cxnId="{B00A98AD-FACE-40B6-B774-A59BF4D58745}">
      <dgm:prSet/>
      <dgm:spPr/>
      <dgm:t>
        <a:bodyPr/>
        <a:lstStyle/>
        <a:p>
          <a:endParaRPr lang="en-MY"/>
        </a:p>
      </dgm:t>
    </dgm:pt>
    <dgm:pt modelId="{1B96EF39-FCB2-41AB-9B89-609F941DAC7B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accent1">
                  <a:lumMod val="50000"/>
                </a:schemeClr>
              </a:solidFill>
            </a:rPr>
            <a:t>Pembelajaran</a:t>
          </a:r>
        </a:p>
        <a:p>
          <a:r>
            <a:rPr lang="en-US" sz="2800" b="1" dirty="0" smtClean="0">
              <a:solidFill>
                <a:schemeClr val="accent1">
                  <a:lumMod val="50000"/>
                </a:schemeClr>
              </a:solidFill>
            </a:rPr>
            <a:t>(murid)</a:t>
          </a:r>
          <a:endParaRPr lang="en-MY" sz="2800" b="1" dirty="0">
            <a:solidFill>
              <a:schemeClr val="accent1">
                <a:lumMod val="50000"/>
              </a:schemeClr>
            </a:solidFill>
          </a:endParaRPr>
        </a:p>
      </dgm:t>
    </dgm:pt>
    <dgm:pt modelId="{526CFBD8-2B41-4728-97AA-FC23434E425D}" type="parTrans" cxnId="{F0F698E2-ED50-4696-8AC2-FA6F8818E43D}">
      <dgm:prSet/>
      <dgm:spPr/>
      <dgm:t>
        <a:bodyPr/>
        <a:lstStyle/>
        <a:p>
          <a:endParaRPr lang="en-MY"/>
        </a:p>
      </dgm:t>
    </dgm:pt>
    <dgm:pt modelId="{5C456166-B330-4CD7-ABBC-80AB7473095F}" type="sibTrans" cxnId="{F0F698E2-ED50-4696-8AC2-FA6F8818E43D}">
      <dgm:prSet/>
      <dgm:spPr/>
      <dgm:t>
        <a:bodyPr/>
        <a:lstStyle/>
        <a:p>
          <a:endParaRPr lang="en-MY"/>
        </a:p>
      </dgm:t>
    </dgm:pt>
    <dgm:pt modelId="{BC6D7E68-6240-4875-9C6B-6FA8D4172C88}">
      <dgm:prSet phldrT="[Text]" custT="1"/>
      <dgm:spPr/>
      <dgm:t>
        <a:bodyPr/>
        <a:lstStyle/>
        <a:p>
          <a:r>
            <a:rPr lang="en-US" sz="3200" b="1" dirty="0" smtClean="0"/>
            <a:t>Tutorial, penerokaan, aplikasi, komunikasi</a:t>
          </a:r>
          <a:endParaRPr lang="en-MY" sz="3200" b="1" dirty="0"/>
        </a:p>
      </dgm:t>
    </dgm:pt>
    <dgm:pt modelId="{F44D1BF8-3F28-4A19-B4AF-B245876653E9}" type="parTrans" cxnId="{74074121-0F7A-4981-B21A-6C5EF613C8C0}">
      <dgm:prSet/>
      <dgm:spPr/>
      <dgm:t>
        <a:bodyPr/>
        <a:lstStyle/>
        <a:p>
          <a:endParaRPr lang="en-MY"/>
        </a:p>
      </dgm:t>
    </dgm:pt>
    <dgm:pt modelId="{24B36540-1369-44D8-AC9A-5A26F1D9C5CB}" type="sibTrans" cxnId="{74074121-0F7A-4981-B21A-6C5EF613C8C0}">
      <dgm:prSet/>
      <dgm:spPr/>
      <dgm:t>
        <a:bodyPr/>
        <a:lstStyle/>
        <a:p>
          <a:endParaRPr lang="en-MY"/>
        </a:p>
      </dgm:t>
    </dgm:pt>
    <dgm:pt modelId="{E3BCC844-C512-4614-9B31-97263DC217C2}" type="pres">
      <dgm:prSet presAssocID="{5BD904DE-7338-4E72-9512-A822CE80F9C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MY"/>
        </a:p>
      </dgm:t>
    </dgm:pt>
    <dgm:pt modelId="{9B7ACE25-5CBA-4E56-929A-8FDA9251F329}" type="pres">
      <dgm:prSet presAssocID="{033EDFC5-F2E5-4444-8A25-22B27E6731B2}" presName="hierRoot1" presStyleCnt="0"/>
      <dgm:spPr/>
    </dgm:pt>
    <dgm:pt modelId="{8DBAE241-B1E8-4735-81C2-ED5A4FE6EB97}" type="pres">
      <dgm:prSet presAssocID="{033EDFC5-F2E5-4444-8A25-22B27E6731B2}" presName="composite" presStyleCnt="0"/>
      <dgm:spPr/>
    </dgm:pt>
    <dgm:pt modelId="{02824821-DBEC-4F65-ADAC-46EA80CA8B55}" type="pres">
      <dgm:prSet presAssocID="{033EDFC5-F2E5-4444-8A25-22B27E6731B2}" presName="background" presStyleLbl="node0" presStyleIdx="0" presStyleCnt="1"/>
      <dgm:spPr/>
    </dgm:pt>
    <dgm:pt modelId="{781D202E-B159-4B8B-A025-604FFE087672}" type="pres">
      <dgm:prSet presAssocID="{033EDFC5-F2E5-4444-8A25-22B27E6731B2}" presName="text" presStyleLbl="fgAcc0" presStyleIdx="0" presStyleCnt="1" custScaleX="236746" custScaleY="101860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281A7B09-3C39-4934-AF69-F44684EC43C8}" type="pres">
      <dgm:prSet presAssocID="{033EDFC5-F2E5-4444-8A25-22B27E6731B2}" presName="hierChild2" presStyleCnt="0"/>
      <dgm:spPr/>
    </dgm:pt>
    <dgm:pt modelId="{77A7576D-F7DD-483F-88F8-BB3F95F75F3E}" type="pres">
      <dgm:prSet presAssocID="{CE80E623-7E99-47E8-AD90-230C1054B9F7}" presName="Name10" presStyleLbl="parChTrans1D2" presStyleIdx="0" presStyleCnt="2"/>
      <dgm:spPr/>
      <dgm:t>
        <a:bodyPr/>
        <a:lstStyle/>
        <a:p>
          <a:endParaRPr lang="en-MY"/>
        </a:p>
      </dgm:t>
    </dgm:pt>
    <dgm:pt modelId="{FE2BB271-1F8B-40E3-8ABA-BDA70965550E}" type="pres">
      <dgm:prSet presAssocID="{8087464F-B55F-4C00-B4BF-50AC0BCC2F13}" presName="hierRoot2" presStyleCnt="0"/>
      <dgm:spPr/>
    </dgm:pt>
    <dgm:pt modelId="{705EDB72-EA57-4969-A98B-7FD4998AC562}" type="pres">
      <dgm:prSet presAssocID="{8087464F-B55F-4C00-B4BF-50AC0BCC2F13}" presName="composite2" presStyleCnt="0"/>
      <dgm:spPr/>
    </dgm:pt>
    <dgm:pt modelId="{5A6AD620-B025-4042-A640-BBA6E8D75BD0}" type="pres">
      <dgm:prSet presAssocID="{8087464F-B55F-4C00-B4BF-50AC0BCC2F13}" presName="background2" presStyleLbl="node2" presStyleIdx="0" presStyleCnt="2"/>
      <dgm:spPr/>
    </dgm:pt>
    <dgm:pt modelId="{D6E5B339-BF1E-4264-AE73-22CABEA36FF9}" type="pres">
      <dgm:prSet presAssocID="{8087464F-B55F-4C00-B4BF-50AC0BCC2F13}" presName="text2" presStyleLbl="fgAcc2" presStyleIdx="0" presStyleCnt="2" custScaleX="200222" custScaleY="160176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213EE654-E5A3-492B-8CF2-10AF010E19D6}" type="pres">
      <dgm:prSet presAssocID="{8087464F-B55F-4C00-B4BF-50AC0BCC2F13}" presName="hierChild3" presStyleCnt="0"/>
      <dgm:spPr/>
    </dgm:pt>
    <dgm:pt modelId="{2EAB07D6-0112-4DA7-8666-15E555C9E12C}" type="pres">
      <dgm:prSet presAssocID="{1FFE40FC-F69B-46D3-ADA0-E9FF1016BF05}" presName="Name17" presStyleLbl="parChTrans1D3" presStyleIdx="0" presStyleCnt="2"/>
      <dgm:spPr/>
      <dgm:t>
        <a:bodyPr/>
        <a:lstStyle/>
        <a:p>
          <a:endParaRPr lang="en-MY"/>
        </a:p>
      </dgm:t>
    </dgm:pt>
    <dgm:pt modelId="{045A38DC-43F8-4E2B-9E6A-12FE2893C26C}" type="pres">
      <dgm:prSet presAssocID="{971E36CE-4D52-48F9-9431-C345641E9BD5}" presName="hierRoot3" presStyleCnt="0"/>
      <dgm:spPr/>
    </dgm:pt>
    <dgm:pt modelId="{1F5F1070-42F1-4B8F-AB25-3846B89B5C1A}" type="pres">
      <dgm:prSet presAssocID="{971E36CE-4D52-48F9-9431-C345641E9BD5}" presName="composite3" presStyleCnt="0"/>
      <dgm:spPr/>
    </dgm:pt>
    <dgm:pt modelId="{EC170653-F688-4ABE-847C-DE1506B5EBF1}" type="pres">
      <dgm:prSet presAssocID="{971E36CE-4D52-48F9-9431-C345641E9BD5}" presName="background3" presStyleLbl="node3" presStyleIdx="0" presStyleCnt="2"/>
      <dgm:spPr/>
    </dgm:pt>
    <dgm:pt modelId="{A90C3189-BD02-45B8-AF82-249E8307CFAA}" type="pres">
      <dgm:prSet presAssocID="{971E36CE-4D52-48F9-9431-C345641E9BD5}" presName="text3" presStyleLbl="fgAcc3" presStyleIdx="0" presStyleCnt="2" custScaleX="229011" custScaleY="249322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49043090-9128-426E-B54B-D260BEC316DB}" type="pres">
      <dgm:prSet presAssocID="{971E36CE-4D52-48F9-9431-C345641E9BD5}" presName="hierChild4" presStyleCnt="0"/>
      <dgm:spPr/>
    </dgm:pt>
    <dgm:pt modelId="{E2206858-75B0-4E11-A24D-22BE8A4F38F5}" type="pres">
      <dgm:prSet presAssocID="{526CFBD8-2B41-4728-97AA-FC23434E425D}" presName="Name10" presStyleLbl="parChTrans1D2" presStyleIdx="1" presStyleCnt="2"/>
      <dgm:spPr/>
      <dgm:t>
        <a:bodyPr/>
        <a:lstStyle/>
        <a:p>
          <a:endParaRPr lang="en-MY"/>
        </a:p>
      </dgm:t>
    </dgm:pt>
    <dgm:pt modelId="{24CEC9F4-5DDB-428F-921E-349627E2998A}" type="pres">
      <dgm:prSet presAssocID="{1B96EF39-FCB2-41AB-9B89-609F941DAC7B}" presName="hierRoot2" presStyleCnt="0"/>
      <dgm:spPr/>
    </dgm:pt>
    <dgm:pt modelId="{FC525089-7B21-46A0-BC43-91BF5C63CB52}" type="pres">
      <dgm:prSet presAssocID="{1B96EF39-FCB2-41AB-9B89-609F941DAC7B}" presName="composite2" presStyleCnt="0"/>
      <dgm:spPr/>
    </dgm:pt>
    <dgm:pt modelId="{5CE197BD-8A6E-4227-9AC0-DCD592F759DE}" type="pres">
      <dgm:prSet presAssocID="{1B96EF39-FCB2-41AB-9B89-609F941DAC7B}" presName="background2" presStyleLbl="node2" presStyleIdx="1" presStyleCnt="2"/>
      <dgm:spPr/>
    </dgm:pt>
    <dgm:pt modelId="{B850F9BF-A62C-4249-BF0E-0E344FC83BFC}" type="pres">
      <dgm:prSet presAssocID="{1B96EF39-FCB2-41AB-9B89-609F941DAC7B}" presName="text2" presStyleLbl="fgAcc2" presStyleIdx="1" presStyleCnt="2" custScaleX="190553" custScaleY="165667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CED45B36-E509-4CB1-AAD8-554B971DF109}" type="pres">
      <dgm:prSet presAssocID="{1B96EF39-FCB2-41AB-9B89-609F941DAC7B}" presName="hierChild3" presStyleCnt="0"/>
      <dgm:spPr/>
    </dgm:pt>
    <dgm:pt modelId="{3C66FFBA-DBE7-43EA-AB14-A93698448C25}" type="pres">
      <dgm:prSet presAssocID="{F44D1BF8-3F28-4A19-B4AF-B245876653E9}" presName="Name17" presStyleLbl="parChTrans1D3" presStyleIdx="1" presStyleCnt="2"/>
      <dgm:spPr/>
      <dgm:t>
        <a:bodyPr/>
        <a:lstStyle/>
        <a:p>
          <a:endParaRPr lang="en-MY"/>
        </a:p>
      </dgm:t>
    </dgm:pt>
    <dgm:pt modelId="{AAFD8F5C-D7B0-482B-9280-D01E5AB8A5A1}" type="pres">
      <dgm:prSet presAssocID="{BC6D7E68-6240-4875-9C6B-6FA8D4172C88}" presName="hierRoot3" presStyleCnt="0"/>
      <dgm:spPr/>
    </dgm:pt>
    <dgm:pt modelId="{5177CEED-0B7A-4DBE-B2B4-46F465127105}" type="pres">
      <dgm:prSet presAssocID="{BC6D7E68-6240-4875-9C6B-6FA8D4172C88}" presName="composite3" presStyleCnt="0"/>
      <dgm:spPr/>
    </dgm:pt>
    <dgm:pt modelId="{B5D520E0-4DC0-4E49-8BD6-8B0D34C78C8F}" type="pres">
      <dgm:prSet presAssocID="{BC6D7E68-6240-4875-9C6B-6FA8D4172C88}" presName="background3" presStyleLbl="node3" presStyleIdx="1" presStyleCnt="2"/>
      <dgm:spPr/>
    </dgm:pt>
    <dgm:pt modelId="{87CA0EE3-DE16-44D9-9D09-A82BB9FAAACD}" type="pres">
      <dgm:prSet presAssocID="{BC6D7E68-6240-4875-9C6B-6FA8D4172C88}" presName="text3" presStyleLbl="fgAcc3" presStyleIdx="1" presStyleCnt="2" custScaleX="229471" custScaleY="243831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557A8D9F-7BD0-478A-90DC-105C9E73FC8A}" type="pres">
      <dgm:prSet presAssocID="{BC6D7E68-6240-4875-9C6B-6FA8D4172C88}" presName="hierChild4" presStyleCnt="0"/>
      <dgm:spPr/>
    </dgm:pt>
  </dgm:ptLst>
  <dgm:cxnLst>
    <dgm:cxn modelId="{1B60F6DA-5EA0-4337-A39E-7B1C837B8D63}" type="presOf" srcId="{F44D1BF8-3F28-4A19-B4AF-B245876653E9}" destId="{3C66FFBA-DBE7-43EA-AB14-A93698448C25}" srcOrd="0" destOrd="0" presId="urn:microsoft.com/office/officeart/2005/8/layout/hierarchy1"/>
    <dgm:cxn modelId="{74074121-0F7A-4981-B21A-6C5EF613C8C0}" srcId="{1B96EF39-FCB2-41AB-9B89-609F941DAC7B}" destId="{BC6D7E68-6240-4875-9C6B-6FA8D4172C88}" srcOrd="0" destOrd="0" parTransId="{F44D1BF8-3F28-4A19-B4AF-B245876653E9}" sibTransId="{24B36540-1369-44D8-AC9A-5A26F1D9C5CB}"/>
    <dgm:cxn modelId="{FCE48D5A-893C-4536-92A3-73B5DDB9807F}" type="presOf" srcId="{1B96EF39-FCB2-41AB-9B89-609F941DAC7B}" destId="{B850F9BF-A62C-4249-BF0E-0E344FC83BFC}" srcOrd="0" destOrd="0" presId="urn:microsoft.com/office/officeart/2005/8/layout/hierarchy1"/>
    <dgm:cxn modelId="{F38A1A89-4517-48A6-AB05-528B6E1794F3}" type="presOf" srcId="{1FFE40FC-F69B-46D3-ADA0-E9FF1016BF05}" destId="{2EAB07D6-0112-4DA7-8666-15E555C9E12C}" srcOrd="0" destOrd="0" presId="urn:microsoft.com/office/officeart/2005/8/layout/hierarchy1"/>
    <dgm:cxn modelId="{F0F698E2-ED50-4696-8AC2-FA6F8818E43D}" srcId="{033EDFC5-F2E5-4444-8A25-22B27E6731B2}" destId="{1B96EF39-FCB2-41AB-9B89-609F941DAC7B}" srcOrd="1" destOrd="0" parTransId="{526CFBD8-2B41-4728-97AA-FC23434E425D}" sibTransId="{5C456166-B330-4CD7-ABBC-80AB7473095F}"/>
    <dgm:cxn modelId="{98DF9198-35F6-4C2F-83A9-8D373532E2AB}" type="presOf" srcId="{033EDFC5-F2E5-4444-8A25-22B27E6731B2}" destId="{781D202E-B159-4B8B-A025-604FFE087672}" srcOrd="0" destOrd="0" presId="urn:microsoft.com/office/officeart/2005/8/layout/hierarchy1"/>
    <dgm:cxn modelId="{B00A98AD-FACE-40B6-B774-A59BF4D58745}" srcId="{8087464F-B55F-4C00-B4BF-50AC0BCC2F13}" destId="{971E36CE-4D52-48F9-9431-C345641E9BD5}" srcOrd="0" destOrd="0" parTransId="{1FFE40FC-F69B-46D3-ADA0-E9FF1016BF05}" sibTransId="{8E62FB89-E417-4BF7-ACDB-B45DCEC9EFB7}"/>
    <dgm:cxn modelId="{B02DE8B3-480E-4CEC-B535-3085824F34BB}" srcId="{5BD904DE-7338-4E72-9512-A822CE80F9C0}" destId="{033EDFC5-F2E5-4444-8A25-22B27E6731B2}" srcOrd="0" destOrd="0" parTransId="{3D97E133-1E84-43A6-80E3-29599A018945}" sibTransId="{5B461786-369E-4C4D-9DF5-FE2AB9B3F171}"/>
    <dgm:cxn modelId="{30C946DD-ABEF-49C2-AEC0-797799FB8F2F}" type="presOf" srcId="{BC6D7E68-6240-4875-9C6B-6FA8D4172C88}" destId="{87CA0EE3-DE16-44D9-9D09-A82BB9FAAACD}" srcOrd="0" destOrd="0" presId="urn:microsoft.com/office/officeart/2005/8/layout/hierarchy1"/>
    <dgm:cxn modelId="{E373CC46-1CCA-417A-B46B-95B12DEBF411}" type="presOf" srcId="{8087464F-B55F-4C00-B4BF-50AC0BCC2F13}" destId="{D6E5B339-BF1E-4264-AE73-22CABEA36FF9}" srcOrd="0" destOrd="0" presId="urn:microsoft.com/office/officeart/2005/8/layout/hierarchy1"/>
    <dgm:cxn modelId="{F291CA88-79D7-4BAC-ABBC-DA4F7F7AD409}" type="presOf" srcId="{526CFBD8-2B41-4728-97AA-FC23434E425D}" destId="{E2206858-75B0-4E11-A24D-22BE8A4F38F5}" srcOrd="0" destOrd="0" presId="urn:microsoft.com/office/officeart/2005/8/layout/hierarchy1"/>
    <dgm:cxn modelId="{4E396A63-C1DA-440E-9A16-2A2B9816BD3C}" type="presOf" srcId="{5BD904DE-7338-4E72-9512-A822CE80F9C0}" destId="{E3BCC844-C512-4614-9B31-97263DC217C2}" srcOrd="0" destOrd="0" presId="urn:microsoft.com/office/officeart/2005/8/layout/hierarchy1"/>
    <dgm:cxn modelId="{008F34D8-D5A8-4B53-9951-5AFEB7ED52F4}" type="presOf" srcId="{CE80E623-7E99-47E8-AD90-230C1054B9F7}" destId="{77A7576D-F7DD-483F-88F8-BB3F95F75F3E}" srcOrd="0" destOrd="0" presId="urn:microsoft.com/office/officeart/2005/8/layout/hierarchy1"/>
    <dgm:cxn modelId="{92008608-6EA9-44F8-973C-EF95851CFADF}" srcId="{033EDFC5-F2E5-4444-8A25-22B27E6731B2}" destId="{8087464F-B55F-4C00-B4BF-50AC0BCC2F13}" srcOrd="0" destOrd="0" parTransId="{CE80E623-7E99-47E8-AD90-230C1054B9F7}" sibTransId="{7CB3B282-534D-48B3-BEC7-84608BBA43CE}"/>
    <dgm:cxn modelId="{9BDC6E54-F84D-48FA-A14F-BFE061A320B2}" type="presOf" srcId="{971E36CE-4D52-48F9-9431-C345641E9BD5}" destId="{A90C3189-BD02-45B8-AF82-249E8307CFAA}" srcOrd="0" destOrd="0" presId="urn:microsoft.com/office/officeart/2005/8/layout/hierarchy1"/>
    <dgm:cxn modelId="{B07AD36C-5AB0-4ECC-88D3-A156428B19E7}" type="presParOf" srcId="{E3BCC844-C512-4614-9B31-97263DC217C2}" destId="{9B7ACE25-5CBA-4E56-929A-8FDA9251F329}" srcOrd="0" destOrd="0" presId="urn:microsoft.com/office/officeart/2005/8/layout/hierarchy1"/>
    <dgm:cxn modelId="{C9B3C225-FF08-43FE-843E-7E1BF46C51A4}" type="presParOf" srcId="{9B7ACE25-5CBA-4E56-929A-8FDA9251F329}" destId="{8DBAE241-B1E8-4735-81C2-ED5A4FE6EB97}" srcOrd="0" destOrd="0" presId="urn:microsoft.com/office/officeart/2005/8/layout/hierarchy1"/>
    <dgm:cxn modelId="{185903D7-00D9-4ABD-8C73-9861B36BDAC4}" type="presParOf" srcId="{8DBAE241-B1E8-4735-81C2-ED5A4FE6EB97}" destId="{02824821-DBEC-4F65-ADAC-46EA80CA8B55}" srcOrd="0" destOrd="0" presId="urn:microsoft.com/office/officeart/2005/8/layout/hierarchy1"/>
    <dgm:cxn modelId="{EB9CF4C4-A9AF-4DC7-B48E-1B555A9FB646}" type="presParOf" srcId="{8DBAE241-B1E8-4735-81C2-ED5A4FE6EB97}" destId="{781D202E-B159-4B8B-A025-604FFE087672}" srcOrd="1" destOrd="0" presId="urn:microsoft.com/office/officeart/2005/8/layout/hierarchy1"/>
    <dgm:cxn modelId="{89A2201E-BD9E-42A5-BBBB-0CF9A7E34236}" type="presParOf" srcId="{9B7ACE25-5CBA-4E56-929A-8FDA9251F329}" destId="{281A7B09-3C39-4934-AF69-F44684EC43C8}" srcOrd="1" destOrd="0" presId="urn:microsoft.com/office/officeart/2005/8/layout/hierarchy1"/>
    <dgm:cxn modelId="{EA2B48A7-156E-4BD2-85CE-2E326B2A1B4F}" type="presParOf" srcId="{281A7B09-3C39-4934-AF69-F44684EC43C8}" destId="{77A7576D-F7DD-483F-88F8-BB3F95F75F3E}" srcOrd="0" destOrd="0" presId="urn:microsoft.com/office/officeart/2005/8/layout/hierarchy1"/>
    <dgm:cxn modelId="{3A3F03CD-1EBC-4D03-B6F8-739C5E72ED30}" type="presParOf" srcId="{281A7B09-3C39-4934-AF69-F44684EC43C8}" destId="{FE2BB271-1F8B-40E3-8ABA-BDA70965550E}" srcOrd="1" destOrd="0" presId="urn:microsoft.com/office/officeart/2005/8/layout/hierarchy1"/>
    <dgm:cxn modelId="{EA7D3017-23C1-4A4C-934E-426F3FF462D5}" type="presParOf" srcId="{FE2BB271-1F8B-40E3-8ABA-BDA70965550E}" destId="{705EDB72-EA57-4969-A98B-7FD4998AC562}" srcOrd="0" destOrd="0" presId="urn:microsoft.com/office/officeart/2005/8/layout/hierarchy1"/>
    <dgm:cxn modelId="{8C9CEDFB-B615-45F3-A3EC-51A380F786FF}" type="presParOf" srcId="{705EDB72-EA57-4969-A98B-7FD4998AC562}" destId="{5A6AD620-B025-4042-A640-BBA6E8D75BD0}" srcOrd="0" destOrd="0" presId="urn:microsoft.com/office/officeart/2005/8/layout/hierarchy1"/>
    <dgm:cxn modelId="{C24DCA66-B04C-4F8D-9C5E-AD9277023278}" type="presParOf" srcId="{705EDB72-EA57-4969-A98B-7FD4998AC562}" destId="{D6E5B339-BF1E-4264-AE73-22CABEA36FF9}" srcOrd="1" destOrd="0" presId="urn:microsoft.com/office/officeart/2005/8/layout/hierarchy1"/>
    <dgm:cxn modelId="{7E7EC4FA-F97C-4F0E-8BF9-16E2BF214558}" type="presParOf" srcId="{FE2BB271-1F8B-40E3-8ABA-BDA70965550E}" destId="{213EE654-E5A3-492B-8CF2-10AF010E19D6}" srcOrd="1" destOrd="0" presId="urn:microsoft.com/office/officeart/2005/8/layout/hierarchy1"/>
    <dgm:cxn modelId="{0204DD5F-C156-4BA3-9B21-AD3B58452C33}" type="presParOf" srcId="{213EE654-E5A3-492B-8CF2-10AF010E19D6}" destId="{2EAB07D6-0112-4DA7-8666-15E555C9E12C}" srcOrd="0" destOrd="0" presId="urn:microsoft.com/office/officeart/2005/8/layout/hierarchy1"/>
    <dgm:cxn modelId="{F5FC597D-CC5E-4BE9-A405-A11755B42134}" type="presParOf" srcId="{213EE654-E5A3-492B-8CF2-10AF010E19D6}" destId="{045A38DC-43F8-4E2B-9E6A-12FE2893C26C}" srcOrd="1" destOrd="0" presId="urn:microsoft.com/office/officeart/2005/8/layout/hierarchy1"/>
    <dgm:cxn modelId="{3828BEC6-5174-4F77-B962-931995BDE7DB}" type="presParOf" srcId="{045A38DC-43F8-4E2B-9E6A-12FE2893C26C}" destId="{1F5F1070-42F1-4B8F-AB25-3846B89B5C1A}" srcOrd="0" destOrd="0" presId="urn:microsoft.com/office/officeart/2005/8/layout/hierarchy1"/>
    <dgm:cxn modelId="{C1E5B2FD-8AA9-40E5-9076-B9718B84BC9C}" type="presParOf" srcId="{1F5F1070-42F1-4B8F-AB25-3846B89B5C1A}" destId="{EC170653-F688-4ABE-847C-DE1506B5EBF1}" srcOrd="0" destOrd="0" presId="urn:microsoft.com/office/officeart/2005/8/layout/hierarchy1"/>
    <dgm:cxn modelId="{D41716C7-13FB-4507-B914-ED04310BEF0F}" type="presParOf" srcId="{1F5F1070-42F1-4B8F-AB25-3846B89B5C1A}" destId="{A90C3189-BD02-45B8-AF82-249E8307CFAA}" srcOrd="1" destOrd="0" presId="urn:microsoft.com/office/officeart/2005/8/layout/hierarchy1"/>
    <dgm:cxn modelId="{A8385A9F-C49D-4DE7-9004-9A4F83D7E63A}" type="presParOf" srcId="{045A38DC-43F8-4E2B-9E6A-12FE2893C26C}" destId="{49043090-9128-426E-B54B-D260BEC316DB}" srcOrd="1" destOrd="0" presId="urn:microsoft.com/office/officeart/2005/8/layout/hierarchy1"/>
    <dgm:cxn modelId="{F5A0F081-6F0E-4411-8A6D-195FEB7DCB5A}" type="presParOf" srcId="{281A7B09-3C39-4934-AF69-F44684EC43C8}" destId="{E2206858-75B0-4E11-A24D-22BE8A4F38F5}" srcOrd="2" destOrd="0" presId="urn:microsoft.com/office/officeart/2005/8/layout/hierarchy1"/>
    <dgm:cxn modelId="{50742690-288D-445C-BF18-923F923EA0BE}" type="presParOf" srcId="{281A7B09-3C39-4934-AF69-F44684EC43C8}" destId="{24CEC9F4-5DDB-428F-921E-349627E2998A}" srcOrd="3" destOrd="0" presId="urn:microsoft.com/office/officeart/2005/8/layout/hierarchy1"/>
    <dgm:cxn modelId="{84FEABA9-D086-437F-9D6A-BEF3C94352C2}" type="presParOf" srcId="{24CEC9F4-5DDB-428F-921E-349627E2998A}" destId="{FC525089-7B21-46A0-BC43-91BF5C63CB52}" srcOrd="0" destOrd="0" presId="urn:microsoft.com/office/officeart/2005/8/layout/hierarchy1"/>
    <dgm:cxn modelId="{09662D7E-2770-4431-9DC9-0C94AC0477B7}" type="presParOf" srcId="{FC525089-7B21-46A0-BC43-91BF5C63CB52}" destId="{5CE197BD-8A6E-4227-9AC0-DCD592F759DE}" srcOrd="0" destOrd="0" presId="urn:microsoft.com/office/officeart/2005/8/layout/hierarchy1"/>
    <dgm:cxn modelId="{2023DA7F-4D3B-44DF-B4CF-0FEE739C7F05}" type="presParOf" srcId="{FC525089-7B21-46A0-BC43-91BF5C63CB52}" destId="{B850F9BF-A62C-4249-BF0E-0E344FC83BFC}" srcOrd="1" destOrd="0" presId="urn:microsoft.com/office/officeart/2005/8/layout/hierarchy1"/>
    <dgm:cxn modelId="{3A164DBB-4F3B-44BA-8F64-3DD71DC786EE}" type="presParOf" srcId="{24CEC9F4-5DDB-428F-921E-349627E2998A}" destId="{CED45B36-E509-4CB1-AAD8-554B971DF109}" srcOrd="1" destOrd="0" presId="urn:microsoft.com/office/officeart/2005/8/layout/hierarchy1"/>
    <dgm:cxn modelId="{872FF599-B54E-464E-ADA0-1038DFFEA91A}" type="presParOf" srcId="{CED45B36-E509-4CB1-AAD8-554B971DF109}" destId="{3C66FFBA-DBE7-43EA-AB14-A93698448C25}" srcOrd="0" destOrd="0" presId="urn:microsoft.com/office/officeart/2005/8/layout/hierarchy1"/>
    <dgm:cxn modelId="{2831302E-49B3-4676-8D73-1A3153AEBB45}" type="presParOf" srcId="{CED45B36-E509-4CB1-AAD8-554B971DF109}" destId="{AAFD8F5C-D7B0-482B-9280-D01E5AB8A5A1}" srcOrd="1" destOrd="0" presId="urn:microsoft.com/office/officeart/2005/8/layout/hierarchy1"/>
    <dgm:cxn modelId="{6A239133-B08B-4B99-944C-6A801EDEC918}" type="presParOf" srcId="{AAFD8F5C-D7B0-482B-9280-D01E5AB8A5A1}" destId="{5177CEED-0B7A-4DBE-B2B4-46F465127105}" srcOrd="0" destOrd="0" presId="urn:microsoft.com/office/officeart/2005/8/layout/hierarchy1"/>
    <dgm:cxn modelId="{40E2EF36-E0B1-45A6-8CD7-8205A8C5BF92}" type="presParOf" srcId="{5177CEED-0B7A-4DBE-B2B4-46F465127105}" destId="{B5D520E0-4DC0-4E49-8BD6-8B0D34C78C8F}" srcOrd="0" destOrd="0" presId="urn:microsoft.com/office/officeart/2005/8/layout/hierarchy1"/>
    <dgm:cxn modelId="{F95E8A1C-6ACF-48CB-B3BC-EFB045A793B7}" type="presParOf" srcId="{5177CEED-0B7A-4DBE-B2B4-46F465127105}" destId="{87CA0EE3-DE16-44D9-9D09-A82BB9FAAACD}" srcOrd="1" destOrd="0" presId="urn:microsoft.com/office/officeart/2005/8/layout/hierarchy1"/>
    <dgm:cxn modelId="{D2A0DC71-4BDD-41B1-9F4F-F4046A487A5A}" type="presParOf" srcId="{AAFD8F5C-D7B0-482B-9280-D01E5AB8A5A1}" destId="{557A8D9F-7BD0-478A-90DC-105C9E73FC8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639471-2C8B-4908-8B9C-C557B574F874}">
      <dsp:nvSpPr>
        <dsp:cNvPr id="0" name=""/>
        <dsp:cNvSpPr/>
      </dsp:nvSpPr>
      <dsp:spPr>
        <a:xfrm>
          <a:off x="5931581" y="3392189"/>
          <a:ext cx="91440" cy="5279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79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D84F93-FD78-4DDC-80DF-20BAC46E1439}">
      <dsp:nvSpPr>
        <dsp:cNvPr id="0" name=""/>
        <dsp:cNvSpPr/>
      </dsp:nvSpPr>
      <dsp:spPr>
        <a:xfrm>
          <a:off x="4726505" y="2332114"/>
          <a:ext cx="1250795" cy="5279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765"/>
              </a:lnTo>
              <a:lnTo>
                <a:pt x="1250795" y="359765"/>
              </a:lnTo>
              <a:lnTo>
                <a:pt x="1250795" y="5279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556F57-83E0-421D-A1C0-FF5641BF0DDE}">
      <dsp:nvSpPr>
        <dsp:cNvPr id="0" name=""/>
        <dsp:cNvSpPr/>
      </dsp:nvSpPr>
      <dsp:spPr>
        <a:xfrm>
          <a:off x="3429990" y="3441869"/>
          <a:ext cx="91440" cy="5279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79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C73F95-2E2C-4FFB-BF5A-2B4337A18DEA}">
      <dsp:nvSpPr>
        <dsp:cNvPr id="0" name=""/>
        <dsp:cNvSpPr/>
      </dsp:nvSpPr>
      <dsp:spPr>
        <a:xfrm>
          <a:off x="3475710" y="2332114"/>
          <a:ext cx="1250795" cy="527925"/>
        </a:xfrm>
        <a:custGeom>
          <a:avLst/>
          <a:gdLst/>
          <a:ahLst/>
          <a:cxnLst/>
          <a:rect l="0" t="0" r="0" b="0"/>
          <a:pathLst>
            <a:path>
              <a:moveTo>
                <a:pt x="1250795" y="0"/>
              </a:moveTo>
              <a:lnTo>
                <a:pt x="1250795" y="359765"/>
              </a:lnTo>
              <a:lnTo>
                <a:pt x="0" y="359765"/>
              </a:lnTo>
              <a:lnTo>
                <a:pt x="0" y="5279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E7ABE1-1C52-45F4-B3EE-888C424F5658}">
      <dsp:nvSpPr>
        <dsp:cNvPr id="0" name=""/>
        <dsp:cNvSpPr/>
      </dsp:nvSpPr>
      <dsp:spPr>
        <a:xfrm>
          <a:off x="2933236" y="1182845"/>
          <a:ext cx="1793269" cy="5279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765"/>
              </a:lnTo>
              <a:lnTo>
                <a:pt x="1793269" y="359765"/>
              </a:lnTo>
              <a:lnTo>
                <a:pt x="1793269" y="5279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1801F2-FF2F-4238-85A2-B64C185479F2}">
      <dsp:nvSpPr>
        <dsp:cNvPr id="0" name=""/>
        <dsp:cNvSpPr/>
      </dsp:nvSpPr>
      <dsp:spPr>
        <a:xfrm>
          <a:off x="1084145" y="2292243"/>
          <a:ext cx="91440" cy="5279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79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F49B4F-A049-4519-9E35-1037A3A767D0}">
      <dsp:nvSpPr>
        <dsp:cNvPr id="0" name=""/>
        <dsp:cNvSpPr/>
      </dsp:nvSpPr>
      <dsp:spPr>
        <a:xfrm>
          <a:off x="1129865" y="1182845"/>
          <a:ext cx="1803371" cy="527925"/>
        </a:xfrm>
        <a:custGeom>
          <a:avLst/>
          <a:gdLst/>
          <a:ahLst/>
          <a:cxnLst/>
          <a:rect l="0" t="0" r="0" b="0"/>
          <a:pathLst>
            <a:path>
              <a:moveTo>
                <a:pt x="1803371" y="0"/>
              </a:moveTo>
              <a:lnTo>
                <a:pt x="1803371" y="359765"/>
              </a:lnTo>
              <a:lnTo>
                <a:pt x="0" y="359765"/>
              </a:lnTo>
              <a:lnTo>
                <a:pt x="0" y="5279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161C8F-FCDE-4726-B6D7-6F7DE5C00FDC}">
      <dsp:nvSpPr>
        <dsp:cNvPr id="0" name=""/>
        <dsp:cNvSpPr/>
      </dsp:nvSpPr>
      <dsp:spPr>
        <a:xfrm>
          <a:off x="1465687" y="496273"/>
          <a:ext cx="2935097" cy="6865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61C5F6-BF06-4D55-9E5D-0FFE8F366AE2}">
      <dsp:nvSpPr>
        <dsp:cNvPr id="0" name=""/>
        <dsp:cNvSpPr/>
      </dsp:nvSpPr>
      <dsp:spPr>
        <a:xfrm>
          <a:off x="1667378" y="687880"/>
          <a:ext cx="2935097" cy="6865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Sumber P&amp;P</a:t>
          </a:r>
          <a:endParaRPr lang="en-MY" sz="3200" b="1" kern="1200" dirty="0"/>
        </a:p>
      </dsp:txBody>
      <dsp:txXfrm>
        <a:off x="1667378" y="687880"/>
        <a:ext cx="2935097" cy="686572"/>
      </dsp:txXfrm>
    </dsp:sp>
    <dsp:sp modelId="{F708A565-8716-4441-B4E6-9611EDE64D11}">
      <dsp:nvSpPr>
        <dsp:cNvPr id="0" name=""/>
        <dsp:cNvSpPr/>
      </dsp:nvSpPr>
      <dsp:spPr>
        <a:xfrm>
          <a:off x="6527" y="1710771"/>
          <a:ext cx="2246675" cy="5814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A4DA37-C749-4F0B-9CAB-4DAE51DE66EB}">
      <dsp:nvSpPr>
        <dsp:cNvPr id="0" name=""/>
        <dsp:cNvSpPr/>
      </dsp:nvSpPr>
      <dsp:spPr>
        <a:xfrm>
          <a:off x="208217" y="1902377"/>
          <a:ext cx="2246675" cy="5814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Media Cetak</a:t>
          </a:r>
          <a:endParaRPr lang="en-MY" sz="2000" b="1" kern="1200" dirty="0"/>
        </a:p>
      </dsp:txBody>
      <dsp:txXfrm>
        <a:off x="208217" y="1902377"/>
        <a:ext cx="2246675" cy="581472"/>
      </dsp:txXfrm>
    </dsp:sp>
    <dsp:sp modelId="{218ACD1D-2654-4E88-9D98-45D196BA69A5}">
      <dsp:nvSpPr>
        <dsp:cNvPr id="0" name=""/>
        <dsp:cNvSpPr/>
      </dsp:nvSpPr>
      <dsp:spPr>
        <a:xfrm>
          <a:off x="95009" y="2820169"/>
          <a:ext cx="2069710" cy="16929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0D39F4-271B-4EB5-BCEA-65B8D29E43EF}">
      <dsp:nvSpPr>
        <dsp:cNvPr id="0" name=""/>
        <dsp:cNvSpPr/>
      </dsp:nvSpPr>
      <dsp:spPr>
        <a:xfrm>
          <a:off x="296700" y="3011775"/>
          <a:ext cx="2069710" cy="16929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Modul pengajaran, buku teks, surat khabar, nota edaran, komik, risalah, dokumen, majalah, jurnal.</a:t>
          </a:r>
          <a:endParaRPr lang="en-MY" sz="1800" kern="1200" dirty="0"/>
        </a:p>
      </dsp:txBody>
      <dsp:txXfrm>
        <a:off x="296700" y="3011775"/>
        <a:ext cx="2069710" cy="1692915"/>
      </dsp:txXfrm>
    </dsp:sp>
    <dsp:sp modelId="{90A686FF-BCDA-4C8C-AD56-6785FBC272B7}">
      <dsp:nvSpPr>
        <dsp:cNvPr id="0" name=""/>
        <dsp:cNvSpPr/>
      </dsp:nvSpPr>
      <dsp:spPr>
        <a:xfrm>
          <a:off x="3593066" y="1710771"/>
          <a:ext cx="2266879" cy="6213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03C02E-7860-46DB-8CEE-73F525DD2DB4}">
      <dsp:nvSpPr>
        <dsp:cNvPr id="0" name=""/>
        <dsp:cNvSpPr/>
      </dsp:nvSpPr>
      <dsp:spPr>
        <a:xfrm>
          <a:off x="3794756" y="1902377"/>
          <a:ext cx="2266879" cy="6213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Media bukan cetak</a:t>
          </a:r>
          <a:endParaRPr lang="en-MY" sz="2000" b="1" kern="1200" dirty="0"/>
        </a:p>
      </dsp:txBody>
      <dsp:txXfrm>
        <a:off x="3794756" y="1902377"/>
        <a:ext cx="2266879" cy="621342"/>
      </dsp:txXfrm>
    </dsp:sp>
    <dsp:sp modelId="{E29017B7-4D36-4613-A4E0-A83F87B6F6FE}">
      <dsp:nvSpPr>
        <dsp:cNvPr id="0" name=""/>
        <dsp:cNvSpPr/>
      </dsp:nvSpPr>
      <dsp:spPr>
        <a:xfrm>
          <a:off x="2568101" y="2860040"/>
          <a:ext cx="1815217" cy="5818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5A6FBD-B2AF-487C-99C4-6751A374230A}">
      <dsp:nvSpPr>
        <dsp:cNvPr id="0" name=""/>
        <dsp:cNvSpPr/>
      </dsp:nvSpPr>
      <dsp:spPr>
        <a:xfrm>
          <a:off x="2769792" y="3051646"/>
          <a:ext cx="1815217" cy="5818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Media Tayang</a:t>
          </a:r>
          <a:endParaRPr lang="en-MY" sz="1800" kern="1200" dirty="0"/>
        </a:p>
      </dsp:txBody>
      <dsp:txXfrm>
        <a:off x="2769792" y="3051646"/>
        <a:ext cx="1815217" cy="581829"/>
      </dsp:txXfrm>
    </dsp:sp>
    <dsp:sp modelId="{7FE66B63-D7AA-4040-996B-F25E9D483DC1}">
      <dsp:nvSpPr>
        <dsp:cNvPr id="0" name=""/>
        <dsp:cNvSpPr/>
      </dsp:nvSpPr>
      <dsp:spPr>
        <a:xfrm>
          <a:off x="2568101" y="3969795"/>
          <a:ext cx="1815217" cy="11526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C3AFD0-BA86-4893-B39B-9672281135C7}">
      <dsp:nvSpPr>
        <dsp:cNvPr id="0" name=""/>
        <dsp:cNvSpPr/>
      </dsp:nvSpPr>
      <dsp:spPr>
        <a:xfrm>
          <a:off x="2769792" y="4161401"/>
          <a:ext cx="1815217" cy="11526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Transparensi, slaid, filem dan audio, video interaktif.</a:t>
          </a:r>
          <a:endParaRPr lang="en-MY" sz="1800" kern="1200" dirty="0"/>
        </a:p>
      </dsp:txBody>
      <dsp:txXfrm>
        <a:off x="2769792" y="4161401"/>
        <a:ext cx="1815217" cy="1152662"/>
      </dsp:txXfrm>
    </dsp:sp>
    <dsp:sp modelId="{71779A02-ECD1-4056-AF17-D7723B1E372C}">
      <dsp:nvSpPr>
        <dsp:cNvPr id="0" name=""/>
        <dsp:cNvSpPr/>
      </dsp:nvSpPr>
      <dsp:spPr>
        <a:xfrm>
          <a:off x="5069692" y="2860040"/>
          <a:ext cx="1815217" cy="5321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BF1CCD-0E76-4F22-892F-E0EE96658F95}">
      <dsp:nvSpPr>
        <dsp:cNvPr id="0" name=""/>
        <dsp:cNvSpPr/>
      </dsp:nvSpPr>
      <dsp:spPr>
        <a:xfrm>
          <a:off x="5271383" y="3051646"/>
          <a:ext cx="1815217" cy="532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Media Bukan Tayang</a:t>
          </a:r>
          <a:endParaRPr lang="en-MY" sz="1800" kern="1200" dirty="0"/>
        </a:p>
      </dsp:txBody>
      <dsp:txXfrm>
        <a:off x="5271383" y="3051646"/>
        <a:ext cx="1815217" cy="532149"/>
      </dsp:txXfrm>
    </dsp:sp>
    <dsp:sp modelId="{0C365E8C-7D1F-4B79-B43F-AF1C3A95EC20}">
      <dsp:nvSpPr>
        <dsp:cNvPr id="0" name=""/>
        <dsp:cNvSpPr/>
      </dsp:nvSpPr>
      <dsp:spPr>
        <a:xfrm>
          <a:off x="4786700" y="3920115"/>
          <a:ext cx="2381201" cy="14118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A67640-7737-47F5-9AA9-01E564965EAF}">
      <dsp:nvSpPr>
        <dsp:cNvPr id="0" name=""/>
        <dsp:cNvSpPr/>
      </dsp:nvSpPr>
      <dsp:spPr>
        <a:xfrm>
          <a:off x="4988391" y="4111721"/>
          <a:ext cx="2381201" cy="14118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Lukisan, carta, model, spesimen, </a:t>
          </a:r>
          <a:r>
            <a:rPr lang="en-US" sz="1800" kern="1200" dirty="0" err="1" smtClean="0"/>
            <a:t>relia</a:t>
          </a:r>
          <a:r>
            <a:rPr lang="en-US" sz="1800" kern="1200" dirty="0" smtClean="0"/>
            <a:t>, diorama, boneka, papan pengajaran, pita audio, poster, kartun, kad imbasan.</a:t>
          </a:r>
          <a:endParaRPr lang="en-MY" sz="1800" kern="1200" dirty="0"/>
        </a:p>
      </dsp:txBody>
      <dsp:txXfrm>
        <a:off x="4988391" y="4111721"/>
        <a:ext cx="2381201" cy="141180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66FFBA-DBE7-43EA-AB14-A93698448C25}">
      <dsp:nvSpPr>
        <dsp:cNvPr id="0" name=""/>
        <dsp:cNvSpPr/>
      </dsp:nvSpPr>
      <dsp:spPr>
        <a:xfrm>
          <a:off x="4883219" y="2694533"/>
          <a:ext cx="91440" cy="3915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159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206858-75B0-4E11-A24D-22BE8A4F38F5}">
      <dsp:nvSpPr>
        <dsp:cNvPr id="0" name=""/>
        <dsp:cNvSpPr/>
      </dsp:nvSpPr>
      <dsp:spPr>
        <a:xfrm>
          <a:off x="3203469" y="886484"/>
          <a:ext cx="1725470" cy="391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860"/>
              </a:lnTo>
              <a:lnTo>
                <a:pt x="1725470" y="266860"/>
              </a:lnTo>
              <a:lnTo>
                <a:pt x="1725470" y="3915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AB07D6-0112-4DA7-8666-15E555C9E12C}">
      <dsp:nvSpPr>
        <dsp:cNvPr id="0" name=""/>
        <dsp:cNvSpPr/>
      </dsp:nvSpPr>
      <dsp:spPr>
        <a:xfrm>
          <a:off x="1497372" y="2647585"/>
          <a:ext cx="91440" cy="3915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159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A7576D-F7DD-483F-88F8-BB3F95F75F3E}">
      <dsp:nvSpPr>
        <dsp:cNvPr id="0" name=""/>
        <dsp:cNvSpPr/>
      </dsp:nvSpPr>
      <dsp:spPr>
        <a:xfrm>
          <a:off x="1543092" y="886484"/>
          <a:ext cx="1660376" cy="391594"/>
        </a:xfrm>
        <a:custGeom>
          <a:avLst/>
          <a:gdLst/>
          <a:ahLst/>
          <a:cxnLst/>
          <a:rect l="0" t="0" r="0" b="0"/>
          <a:pathLst>
            <a:path>
              <a:moveTo>
                <a:pt x="1660376" y="0"/>
              </a:moveTo>
              <a:lnTo>
                <a:pt x="1660376" y="266860"/>
              </a:lnTo>
              <a:lnTo>
                <a:pt x="0" y="266860"/>
              </a:lnTo>
              <a:lnTo>
                <a:pt x="0" y="3915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824821-DBEC-4F65-ADAC-46EA80CA8B55}">
      <dsp:nvSpPr>
        <dsp:cNvPr id="0" name=""/>
        <dsp:cNvSpPr/>
      </dsp:nvSpPr>
      <dsp:spPr>
        <a:xfrm>
          <a:off x="1609626" y="15580"/>
          <a:ext cx="3187685" cy="8709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1D202E-B159-4B8B-A025-604FFE087672}">
      <dsp:nvSpPr>
        <dsp:cNvPr id="0" name=""/>
        <dsp:cNvSpPr/>
      </dsp:nvSpPr>
      <dsp:spPr>
        <a:xfrm>
          <a:off x="1759232" y="157706"/>
          <a:ext cx="3187685" cy="870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ICT</a:t>
          </a:r>
          <a:endParaRPr lang="en-MY" sz="3200" b="1" kern="1200" dirty="0"/>
        </a:p>
      </dsp:txBody>
      <dsp:txXfrm>
        <a:off x="1759232" y="157706"/>
        <a:ext cx="3187685" cy="870903"/>
      </dsp:txXfrm>
    </dsp:sp>
    <dsp:sp modelId="{5A6AD620-B025-4042-A640-BBA6E8D75BD0}">
      <dsp:nvSpPr>
        <dsp:cNvPr id="0" name=""/>
        <dsp:cNvSpPr/>
      </dsp:nvSpPr>
      <dsp:spPr>
        <a:xfrm>
          <a:off x="195140" y="1278079"/>
          <a:ext cx="2695905" cy="13695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E5B339-BF1E-4264-AE73-22CABEA36FF9}">
      <dsp:nvSpPr>
        <dsp:cNvPr id="0" name=""/>
        <dsp:cNvSpPr/>
      </dsp:nvSpPr>
      <dsp:spPr>
        <a:xfrm>
          <a:off x="344746" y="1420205"/>
          <a:ext cx="2695905" cy="13695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accent2"/>
              </a:solidFill>
            </a:rPr>
            <a:t>Pengajaran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accent2"/>
              </a:solidFill>
            </a:rPr>
            <a:t>(guru)</a:t>
          </a:r>
          <a:endParaRPr lang="en-MY" sz="2800" b="1" kern="1200" dirty="0">
            <a:solidFill>
              <a:schemeClr val="accent2"/>
            </a:solidFill>
          </a:endParaRPr>
        </a:p>
      </dsp:txBody>
      <dsp:txXfrm>
        <a:off x="344746" y="1420205"/>
        <a:ext cx="2695905" cy="1369506"/>
      </dsp:txXfrm>
    </dsp:sp>
    <dsp:sp modelId="{EC170653-F688-4ABE-847C-DE1506B5EBF1}">
      <dsp:nvSpPr>
        <dsp:cNvPr id="0" name=""/>
        <dsp:cNvSpPr/>
      </dsp:nvSpPr>
      <dsp:spPr>
        <a:xfrm>
          <a:off x="1324" y="3039180"/>
          <a:ext cx="3083537" cy="21317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C3189-BD02-45B8-AF82-249E8307CFAA}">
      <dsp:nvSpPr>
        <dsp:cNvPr id="0" name=""/>
        <dsp:cNvSpPr/>
      </dsp:nvSpPr>
      <dsp:spPr>
        <a:xfrm>
          <a:off x="150930" y="3181306"/>
          <a:ext cx="3083537" cy="2131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Persembahan, demonstrasi</a:t>
          </a:r>
          <a:endParaRPr lang="en-MY" sz="3200" b="1" kern="1200" dirty="0"/>
        </a:p>
      </dsp:txBody>
      <dsp:txXfrm>
        <a:off x="150930" y="3181306"/>
        <a:ext cx="3083537" cy="2131705"/>
      </dsp:txXfrm>
    </dsp:sp>
    <dsp:sp modelId="{5CE197BD-8A6E-4227-9AC0-DCD592F759DE}">
      <dsp:nvSpPr>
        <dsp:cNvPr id="0" name=""/>
        <dsp:cNvSpPr/>
      </dsp:nvSpPr>
      <dsp:spPr>
        <a:xfrm>
          <a:off x="3646081" y="1278079"/>
          <a:ext cx="2565716" cy="14164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50F9BF-A62C-4249-BF0E-0E344FC83BFC}">
      <dsp:nvSpPr>
        <dsp:cNvPr id="0" name=""/>
        <dsp:cNvSpPr/>
      </dsp:nvSpPr>
      <dsp:spPr>
        <a:xfrm>
          <a:off x="3795688" y="1420205"/>
          <a:ext cx="2565716" cy="14164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accent1">
                  <a:lumMod val="50000"/>
                </a:schemeClr>
              </a:solidFill>
            </a:rPr>
            <a:t>Pembelajaran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accent1">
                  <a:lumMod val="50000"/>
                </a:schemeClr>
              </a:solidFill>
            </a:rPr>
            <a:t>(murid)</a:t>
          </a:r>
          <a:endParaRPr lang="en-MY" sz="28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795688" y="1420205"/>
        <a:ext cx="2565716" cy="1416454"/>
      </dsp:txXfrm>
    </dsp:sp>
    <dsp:sp modelId="{B5D520E0-4DC0-4E49-8BD6-8B0D34C78C8F}">
      <dsp:nvSpPr>
        <dsp:cNvPr id="0" name=""/>
        <dsp:cNvSpPr/>
      </dsp:nvSpPr>
      <dsp:spPr>
        <a:xfrm>
          <a:off x="3384074" y="3086128"/>
          <a:ext cx="3089731" cy="2084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CA0EE3-DE16-44D9-9D09-A82BB9FAAACD}">
      <dsp:nvSpPr>
        <dsp:cNvPr id="0" name=""/>
        <dsp:cNvSpPr/>
      </dsp:nvSpPr>
      <dsp:spPr>
        <a:xfrm>
          <a:off x="3533680" y="3228254"/>
          <a:ext cx="3089731" cy="20847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Tutorial, penerokaan, aplikasi, komunikasi</a:t>
          </a:r>
          <a:endParaRPr lang="en-MY" sz="3200" b="1" kern="1200" dirty="0"/>
        </a:p>
      </dsp:txBody>
      <dsp:txXfrm>
        <a:off x="3533680" y="3228254"/>
        <a:ext cx="3089731" cy="20847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03EB7-1C81-42E7-9D69-ECB638CF8F69}" type="datetimeFigureOut">
              <a:rPr lang="en-MY" smtClean="0"/>
              <a:pPr/>
              <a:t>28/6/2011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9AF167-8D42-4C5B-9953-FB360F0BB822}" type="slidenum">
              <a:rPr lang="en-MY" smtClean="0"/>
              <a:pPr/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AF167-8D42-4C5B-9953-FB360F0BB822}" type="slidenum">
              <a:rPr lang="en-MY" smtClean="0"/>
              <a:pPr/>
              <a:t>4</a:t>
            </a:fld>
            <a:endParaRPr lang="en-MY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2590800"/>
            <a:ext cx="6096000" cy="8382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096000" cy="7620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C15C1FA-3A83-47C2-B3EE-B627E96FDB8B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37B69-F138-4518-99C7-6ECECB836220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-76200"/>
            <a:ext cx="1981200" cy="6781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-76200"/>
            <a:ext cx="5791200" cy="6781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448323-1605-45A8-88E2-CEAE2431858A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727F8D-5179-4E0D-B95E-9CBCE3A28721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CFA1ED-7D4D-4CC3-B99B-9F39A1629AA7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838200"/>
            <a:ext cx="3543300" cy="586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71900" y="838200"/>
            <a:ext cx="3543300" cy="586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51056-A961-4923-ACBE-2D3236BE134D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7998C-0639-4510-A80C-DF515F6CD141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575CC-2207-4CB6-A6F4-823472A4496C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DA5836-F921-4B69-B8CD-CE6328613BA5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43E252-AC6C-49C4-BCCE-EB7C565E8CE0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CFCBB-EEC5-4036-B7C0-BE249DDFB6B7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-762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MY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838200"/>
            <a:ext cx="7239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MY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MY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0B843987-3066-4D3C-9064-A42838313A3E}" type="slidenum">
              <a:rPr lang="en-MY"/>
              <a:pPr/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Haettenschweiler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Haettenschweiler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Haettenschweiler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Haettenschweiler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Haettenschweiler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Haettenschweiler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Haettenschweiler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Haettenschweiler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3200" b="1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800" b="1">
          <a:solidFill>
            <a:srgbClr val="4D4D4D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2400" b="1">
          <a:solidFill>
            <a:srgbClr val="4D4D4D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 b="1">
          <a:solidFill>
            <a:srgbClr val="4D4D4D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 b="1">
          <a:solidFill>
            <a:srgbClr val="4D4D4D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 b="1">
          <a:solidFill>
            <a:srgbClr val="4D4D4D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 b="1">
          <a:solidFill>
            <a:srgbClr val="4D4D4D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 b="1">
          <a:solidFill>
            <a:srgbClr val="4D4D4D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 b="1"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1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eg"/><Relationship Id="rId12" Type="http://schemas.openxmlformats.org/officeDocument/2006/relationships/image" Target="../media/image14.jpeg"/><Relationship Id="rId2" Type="http://schemas.openxmlformats.org/officeDocument/2006/relationships/diagramData" Target="../diagrams/data1.xml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3.jpe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7.jpeg"/><Relationship Id="rId10" Type="http://schemas.openxmlformats.org/officeDocument/2006/relationships/image" Target="../media/image8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jpeg"/><Relationship Id="rId14" Type="http://schemas.openxmlformats.org/officeDocument/2006/relationships/image" Target="../media/image1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gi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MA_Charts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2460121"/>
            <a:ext cx="1832992" cy="1328919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MY" dirty="0" smtClean="0"/>
              <a:t>Penggunaan BBM/ Pengurusan Sumber P&amp;P</a:t>
            </a:r>
            <a:endParaRPr lang="en-MY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4293096"/>
            <a:ext cx="6096000" cy="762000"/>
          </a:xfrm>
        </p:spPr>
        <p:txBody>
          <a:bodyPr/>
          <a:lstStyle/>
          <a:p>
            <a:r>
              <a:rPr lang="en-MY" dirty="0" smtClean="0"/>
              <a:t>Noemi </a:t>
            </a:r>
            <a:r>
              <a:rPr lang="en-MY" dirty="0" err="1" smtClean="0"/>
              <a:t>Linus</a:t>
            </a:r>
            <a:endParaRPr lang="en-MY" dirty="0" smtClean="0"/>
          </a:p>
          <a:p>
            <a:r>
              <a:rPr lang="en-US" dirty="0" smtClean="0"/>
              <a:t>Jabatan Teknologi Pendidikan</a:t>
            </a:r>
          </a:p>
          <a:p>
            <a:r>
              <a:rPr lang="en-US" dirty="0" smtClean="0"/>
              <a:t>IPG Kampus </a:t>
            </a:r>
            <a:r>
              <a:rPr lang="en-US" smtClean="0"/>
              <a:t>Keningau</a:t>
            </a:r>
            <a:endParaRPr lang="en-MY" dirty="0"/>
          </a:p>
        </p:txBody>
      </p:sp>
      <p:pic>
        <p:nvPicPr>
          <p:cNvPr id="7" name="Picture 6" descr="Historical-Teaching-Ai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04648" y="2924944"/>
            <a:ext cx="1539352" cy="2049433"/>
          </a:xfrm>
          <a:prstGeom prst="rect">
            <a:avLst/>
          </a:prstGeom>
        </p:spPr>
      </p:pic>
      <p:pic>
        <p:nvPicPr>
          <p:cNvPr id="8" name="Picture 7" descr="imagesCAHLPG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9" y="1340767"/>
            <a:ext cx="1979712" cy="13098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Mai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17464" y="5125212"/>
            <a:ext cx="1326536" cy="17327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Kon Pengalaman Dale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  <a:p>
            <a:pPr marL="542925" lvl="2" indent="-414338">
              <a:lnSpc>
                <a:spcPct val="90000"/>
              </a:lnSpc>
              <a:buBlip>
                <a:blip r:embed="rId2"/>
              </a:buBlip>
            </a:pP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Bmula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dr</a:t>
            </a:r>
            <a:r>
              <a:rPr lang="en-US" sz="3200" dirty="0" smtClean="0">
                <a:solidFill>
                  <a:schemeClr val="tx1"/>
                </a:solidFill>
              </a:rPr>
              <a:t> tapak kon </a:t>
            </a:r>
          </a:p>
          <a:p>
            <a:pPr marL="542925" lvl="2" indent="-414338">
              <a:lnSpc>
                <a:spcPct val="90000"/>
              </a:lnSpc>
            </a:pPr>
            <a:r>
              <a:rPr lang="en-US" sz="3200" dirty="0" smtClean="0">
                <a:solidFill>
                  <a:schemeClr val="tx1"/>
                </a:solidFill>
                <a:sym typeface="Wingdings" pitchFamily="2" charset="2"/>
              </a:rPr>
              <a:t>	</a:t>
            </a:r>
            <a:r>
              <a:rPr lang="en-US" sz="3200" dirty="0" smtClean="0">
                <a:solidFill>
                  <a:schemeClr val="tx1"/>
                </a:solidFill>
              </a:rPr>
              <a:t> “slow but sure”</a:t>
            </a:r>
          </a:p>
          <a:p>
            <a:pPr marL="542925" lvl="2" indent="-414338">
              <a:lnSpc>
                <a:spcPct val="90000"/>
              </a:lnSpc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542925" lvl="2" indent="-414338">
              <a:lnSpc>
                <a:spcPct val="90000"/>
              </a:lnSpc>
              <a:buBlip>
                <a:blip r:embed="rId2"/>
              </a:buBlip>
            </a:pPr>
            <a:r>
              <a:rPr lang="en-US" sz="3200" dirty="0" smtClean="0">
                <a:solidFill>
                  <a:schemeClr val="tx1"/>
                </a:solidFill>
              </a:rPr>
              <a:t>Pembelajaran yang cepat dan murah tetapi ada risiko </a:t>
            </a:r>
          </a:p>
          <a:p>
            <a:pPr marL="542925" lvl="2" indent="-414338">
              <a:lnSpc>
                <a:spcPct val="90000"/>
              </a:lnSpc>
            </a:pPr>
            <a:r>
              <a:rPr lang="en-US" sz="3200" dirty="0" smtClean="0">
                <a:solidFill>
                  <a:schemeClr val="tx1"/>
                </a:solidFill>
                <a:sym typeface="Wingdings" pitchFamily="2" charset="2"/>
              </a:rPr>
              <a:t>	 “Fast but risky”</a:t>
            </a:r>
          </a:p>
          <a:p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Kajian Penyelidikan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10000"/>
              </a:lnSpc>
            </a:pPr>
            <a:endParaRPr lang="en-US" sz="2400" dirty="0" smtClean="0">
              <a:solidFill>
                <a:srgbClr val="FF3300"/>
              </a:solidFill>
              <a:latin typeface="Arial" charset="0"/>
            </a:endParaRPr>
          </a:p>
          <a:p>
            <a:pPr algn="ctr">
              <a:lnSpc>
                <a:spcPct val="110000"/>
              </a:lnSpc>
            </a:pPr>
            <a:r>
              <a:rPr lang="en-US" sz="2400" dirty="0" smtClean="0">
                <a:solidFill>
                  <a:srgbClr val="FF3300"/>
                </a:solidFill>
                <a:latin typeface="Arial" charset="0"/>
              </a:rPr>
              <a:t>20 %</a:t>
            </a:r>
            <a:r>
              <a:rPr lang="en-US" sz="2400" dirty="0" smtClean="0">
                <a:latin typeface="Arial" charset="0"/>
              </a:rPr>
              <a:t> daripada apa yang mereka lihat</a:t>
            </a:r>
          </a:p>
          <a:p>
            <a:pPr algn="ctr">
              <a:lnSpc>
                <a:spcPct val="110000"/>
              </a:lnSpc>
            </a:pPr>
            <a:r>
              <a:rPr lang="en-US" sz="2400" dirty="0" smtClean="0">
                <a:solidFill>
                  <a:srgbClr val="FF3300"/>
                </a:solidFill>
                <a:latin typeface="Arial" charset="0"/>
              </a:rPr>
              <a:t>30%</a:t>
            </a:r>
            <a:r>
              <a:rPr lang="en-US" sz="2400" dirty="0" smtClean="0">
                <a:latin typeface="Arial" charset="0"/>
              </a:rPr>
              <a:t> daripada apa yang mereka dengar</a:t>
            </a:r>
          </a:p>
          <a:p>
            <a:pPr algn="ctr">
              <a:lnSpc>
                <a:spcPct val="110000"/>
              </a:lnSpc>
            </a:pPr>
            <a:r>
              <a:rPr lang="en-US" sz="2400" dirty="0" smtClean="0">
                <a:solidFill>
                  <a:srgbClr val="FF3300"/>
                </a:solidFill>
                <a:latin typeface="Arial" charset="0"/>
              </a:rPr>
              <a:t>50%</a:t>
            </a:r>
            <a:r>
              <a:rPr lang="en-US" sz="2400" dirty="0" smtClean="0">
                <a:latin typeface="Arial" charset="0"/>
              </a:rPr>
              <a:t> daripada apa yang mereka lihat dan dengar</a:t>
            </a:r>
          </a:p>
          <a:p>
            <a:pPr algn="ctr">
              <a:lnSpc>
                <a:spcPct val="110000"/>
              </a:lnSpc>
            </a:pPr>
            <a:r>
              <a:rPr lang="en-US" sz="2400" dirty="0" smtClean="0">
                <a:solidFill>
                  <a:srgbClr val="FF3300"/>
                </a:solidFill>
                <a:latin typeface="Arial" charset="0"/>
              </a:rPr>
              <a:t>80%</a:t>
            </a:r>
            <a:r>
              <a:rPr lang="en-US" sz="2400" dirty="0" smtClean="0">
                <a:latin typeface="Arial" charset="0"/>
              </a:rPr>
              <a:t> daripada apa yang mereka lihat, dengar dan buat serentak</a:t>
            </a:r>
          </a:p>
          <a:p>
            <a:pPr algn="ctr">
              <a:lnSpc>
                <a:spcPct val="110000"/>
              </a:lnSpc>
            </a:pPr>
            <a:endParaRPr lang="en-MY" sz="2800" i="1" dirty="0" smtClean="0"/>
          </a:p>
          <a:p>
            <a:pPr algn="ctr">
              <a:lnSpc>
                <a:spcPct val="110000"/>
              </a:lnSpc>
            </a:pPr>
            <a:r>
              <a:rPr lang="en-MY" sz="2800" i="1" dirty="0" smtClean="0"/>
              <a:t>Chinese Proverbs quotes</a:t>
            </a:r>
          </a:p>
          <a:p>
            <a:pPr algn="ctr"/>
            <a:r>
              <a:rPr lang="en-MY" sz="2800" dirty="0" smtClean="0">
                <a:solidFill>
                  <a:schemeClr val="accent2"/>
                </a:solidFill>
              </a:rPr>
              <a:t>“Tell me and I'll forget; </a:t>
            </a:r>
          </a:p>
          <a:p>
            <a:pPr algn="ctr"/>
            <a:r>
              <a:rPr lang="en-MY" sz="2800" dirty="0" smtClean="0">
                <a:solidFill>
                  <a:schemeClr val="accent2"/>
                </a:solidFill>
              </a:rPr>
              <a:t>show me and I may remember; </a:t>
            </a:r>
          </a:p>
          <a:p>
            <a:pPr algn="ctr"/>
            <a:r>
              <a:rPr lang="en-MY" sz="2800" dirty="0" smtClean="0">
                <a:solidFill>
                  <a:schemeClr val="accent2"/>
                </a:solidFill>
              </a:rPr>
              <a:t>involve me and I'll understand.”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Pemilihan Sumber P&amp;P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Prinsip Pemilihan Media Pengajaran:</a:t>
            </a:r>
          </a:p>
          <a:p>
            <a:pPr marL="0" indent="0" algn="ctr">
              <a:buFontTx/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 marL="0" indent="0" algn="ctr">
              <a:buFontTx/>
              <a:buNone/>
            </a:pPr>
            <a:r>
              <a:rPr lang="en-US" dirty="0" smtClean="0">
                <a:solidFill>
                  <a:srgbClr val="C00000"/>
                </a:solidFill>
              </a:rPr>
              <a:t>Sesuatu media pengajaran dipilih berasaskan potensinya melaksanakan objektif pembelajaran dengan berkesan</a:t>
            </a:r>
          </a:p>
          <a:p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Faktor Pemilihan Sumber P&amp;P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7188" lvl="1" indent="-357188">
              <a:buBlip>
                <a:blip r:embed="rId2"/>
              </a:buBlip>
            </a:pPr>
            <a:r>
              <a:rPr lang="en-US" sz="3200" dirty="0" smtClean="0">
                <a:solidFill>
                  <a:schemeClr val="tx1"/>
                </a:solidFill>
              </a:rPr>
              <a:t> Faktor Objektif</a:t>
            </a:r>
          </a:p>
          <a:p>
            <a:pPr marL="357188" lvl="1" indent="-357188">
              <a:buBlip>
                <a:blip r:embed="rId2"/>
              </a:buBlip>
            </a:pPr>
            <a:r>
              <a:rPr lang="en-US" sz="3200" dirty="0" smtClean="0">
                <a:solidFill>
                  <a:schemeClr val="tx1"/>
                </a:solidFill>
              </a:rPr>
              <a:t> Faktor Pelajar</a:t>
            </a:r>
          </a:p>
          <a:p>
            <a:pPr marL="357188" lvl="1" indent="-357188">
              <a:buBlip>
                <a:blip r:embed="rId2"/>
              </a:buBlip>
            </a:pPr>
            <a:r>
              <a:rPr lang="en-US" sz="3200" dirty="0" smtClean="0">
                <a:solidFill>
                  <a:schemeClr val="tx1"/>
                </a:solidFill>
              </a:rPr>
              <a:t> Faktor Kaedah</a:t>
            </a:r>
          </a:p>
          <a:p>
            <a:pPr marL="357188" lvl="1" indent="-357188">
              <a:buBlip>
                <a:blip r:embed="rId2"/>
              </a:buBlip>
            </a:pPr>
            <a:r>
              <a:rPr lang="en-US" sz="3200" dirty="0" smtClean="0">
                <a:solidFill>
                  <a:schemeClr val="tx1"/>
                </a:solidFill>
              </a:rPr>
              <a:t> Faktor Praktikal</a:t>
            </a:r>
          </a:p>
          <a:p>
            <a:pPr marL="357188" indent="-357188">
              <a:buBlip>
                <a:blip r:embed="rId2"/>
              </a:buBlip>
            </a:pPr>
            <a:endParaRPr lang="en-MY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Faktor Objektif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7188" lvl="2" indent="-357188">
              <a:buBlip>
                <a:blip r:embed="rId2"/>
              </a:buBlip>
            </a:pPr>
            <a:r>
              <a:rPr lang="en-US" sz="3200" dirty="0" smtClean="0">
                <a:solidFill>
                  <a:schemeClr val="tx1"/>
                </a:solidFill>
              </a:rPr>
              <a:t>Kemahiran motor </a:t>
            </a:r>
          </a:p>
          <a:p>
            <a:pPr marL="814388" lvl="3" indent="-357188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Alatan mudah alih, perkakasan latihan</a:t>
            </a:r>
          </a:p>
          <a:p>
            <a:pPr marL="357188" lvl="2" indent="-357188">
              <a:buBlip>
                <a:blip r:embed="rId2"/>
              </a:buBlip>
            </a:pPr>
            <a:endParaRPr lang="en-US" sz="1800" dirty="0" smtClean="0">
              <a:solidFill>
                <a:schemeClr val="tx1"/>
              </a:solidFill>
              <a:sym typeface="Wingdings" pitchFamily="2" charset="2"/>
            </a:endParaRPr>
          </a:p>
          <a:p>
            <a:pPr marL="357188" lvl="2" indent="-357188">
              <a:buBlip>
                <a:blip r:embed="rId2"/>
              </a:buBlip>
            </a:pPr>
            <a:r>
              <a:rPr lang="en-US" sz="2800" dirty="0" smtClean="0">
                <a:solidFill>
                  <a:schemeClr val="tx1"/>
                </a:solidFill>
                <a:sym typeface="Wingdings" pitchFamily="2" charset="2"/>
              </a:rPr>
              <a:t>Kemahiran mental </a:t>
            </a:r>
          </a:p>
          <a:p>
            <a:pPr marL="814388" lvl="3" indent="-357188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Carta, filem, OHP, slaid/pita, kit latihan, video</a:t>
            </a:r>
          </a:p>
          <a:p>
            <a:pPr marL="357188" lvl="2" indent="-357188">
              <a:buBlip>
                <a:blip r:embed="rId2"/>
              </a:buBlip>
            </a:pPr>
            <a:endParaRPr lang="en-US" sz="1800" dirty="0" smtClean="0">
              <a:solidFill>
                <a:schemeClr val="tx1"/>
              </a:solidFill>
              <a:sym typeface="Wingdings" pitchFamily="2" charset="2"/>
            </a:endParaRPr>
          </a:p>
          <a:p>
            <a:pPr marL="357188" lvl="2" indent="-357188">
              <a:buBlip>
                <a:blip r:embed="rId2"/>
              </a:buBlip>
            </a:pPr>
            <a:r>
              <a:rPr lang="en-US" sz="2800" dirty="0" smtClean="0">
                <a:solidFill>
                  <a:schemeClr val="tx1"/>
                </a:solidFill>
                <a:sym typeface="Wingdings" pitchFamily="2" charset="2"/>
              </a:rPr>
              <a:t>Maklumat lisan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</a:p>
          <a:p>
            <a:pPr marL="814388" lvl="3" indent="-357188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Carta, filem jalur, filem, OHP, alatan mudah alih, slaid, kit latihan, video</a:t>
            </a:r>
          </a:p>
          <a:p>
            <a:pPr marL="357188" lvl="2" indent="-357188">
              <a:buBlip>
                <a:blip r:embed="rId2"/>
              </a:buBlip>
            </a:pPr>
            <a:endParaRPr lang="en-US" sz="1800" dirty="0" smtClean="0">
              <a:solidFill>
                <a:schemeClr val="tx1"/>
              </a:solidFill>
              <a:sym typeface="Wingdings" pitchFamily="2" charset="2"/>
            </a:endParaRPr>
          </a:p>
          <a:p>
            <a:pPr marL="357188" lvl="2" indent="-357188">
              <a:buBlip>
                <a:blip r:embed="rId2"/>
              </a:buBlip>
            </a:pPr>
            <a:r>
              <a:rPr lang="en-US" sz="2800" dirty="0" smtClean="0">
                <a:solidFill>
                  <a:schemeClr val="tx1"/>
                </a:solidFill>
                <a:sym typeface="Wingdings" pitchFamily="2" charset="2"/>
              </a:rPr>
              <a:t>Sikap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</a:p>
          <a:p>
            <a:pPr marL="814388" lvl="3" indent="-357188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Filem, slaid/pita, video.</a:t>
            </a:r>
            <a:endParaRPr lang="en-US" sz="2400" dirty="0" smtClean="0">
              <a:solidFill>
                <a:schemeClr val="tx1"/>
              </a:solidFill>
            </a:endParaRPr>
          </a:p>
          <a:p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Faktor Objektif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Pada akhir pengajaran, murid dapat;</a:t>
            </a:r>
          </a:p>
          <a:p>
            <a:pPr marL="514350" indent="-514350">
              <a:buAutoNum type="arabicPeriod"/>
            </a:pPr>
            <a:r>
              <a:rPr lang="en-US" dirty="0" smtClean="0"/>
              <a:t>Menyenaraikan 3 ciri benda hidup dengan betul.</a:t>
            </a:r>
          </a:p>
          <a:p>
            <a:pPr marL="514350" indent="-514350">
              <a:buAutoNum type="arabicPeriod"/>
            </a:pPr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Faktor Objektif</a:t>
            </a:r>
            <a:endParaRPr lang="en-MY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340769"/>
          <a:ext cx="9144001" cy="5517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656"/>
                <a:gridCol w="1136919"/>
                <a:gridCol w="1306285"/>
                <a:gridCol w="1306285"/>
                <a:gridCol w="1219064"/>
                <a:gridCol w="1296145"/>
                <a:gridCol w="1403647"/>
              </a:tblGrid>
              <a:tr h="376647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Jenis Sumber</a:t>
                      </a:r>
                      <a:endParaRPr lang="en-MY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Objektif Pembelajaran</a:t>
                      </a:r>
                      <a:endParaRPr lang="en-MY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</a:tr>
              <a:tr h="650102"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Maklumat Faktual </a:t>
                      </a:r>
                      <a:endParaRPr lang="en-MY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Mengenal pasti visual</a:t>
                      </a:r>
                      <a:endParaRPr lang="en-MY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Prinsip dan konsep</a:t>
                      </a:r>
                      <a:endParaRPr lang="en-MY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Peraturan</a:t>
                      </a:r>
                      <a:endParaRPr lang="en-MY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Kemahiran Motor</a:t>
                      </a:r>
                      <a:endParaRPr lang="en-MY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Membentuk sikap</a:t>
                      </a:r>
                      <a:endParaRPr lang="en-MY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102">
                <a:tc>
                  <a:txBody>
                    <a:bodyPr/>
                    <a:lstStyle/>
                    <a:p>
                      <a:r>
                        <a:rPr lang="en-US" dirty="0" smtClean="0"/>
                        <a:t>Gambar pegun</a:t>
                      </a:r>
                      <a:endParaRPr lang="en-MY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3300"/>
                          </a:solidFill>
                        </a:rPr>
                        <a:t>Sederhana</a:t>
                      </a:r>
                      <a:endParaRPr lang="en-MY" sz="1600" b="1" dirty="0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Tinggi</a:t>
                      </a:r>
                      <a:endParaRPr lang="en-MY" sz="16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3300"/>
                          </a:solidFill>
                        </a:rPr>
                        <a:t>Sederhana</a:t>
                      </a:r>
                      <a:endParaRPr lang="en-MY" sz="1600" b="1" dirty="0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3300"/>
                          </a:solidFill>
                        </a:rPr>
                        <a:t>Sederhana</a:t>
                      </a:r>
                      <a:endParaRPr lang="en-MY" sz="1600" b="1" dirty="0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CC0000"/>
                          </a:solidFill>
                        </a:rPr>
                        <a:t>Rendah</a:t>
                      </a:r>
                      <a:endParaRPr lang="en-MY" sz="1600" b="1" dirty="0">
                        <a:solidFill>
                          <a:srgbClr val="CC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CC0000"/>
                          </a:solidFill>
                        </a:rPr>
                        <a:t>Rendah</a:t>
                      </a:r>
                      <a:endParaRPr lang="en-MY" sz="1600" b="1" dirty="0">
                        <a:solidFill>
                          <a:srgbClr val="CC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102">
                <a:tc>
                  <a:txBody>
                    <a:bodyPr/>
                    <a:lstStyle/>
                    <a:p>
                      <a:r>
                        <a:rPr lang="en-US" dirty="0" smtClean="0"/>
                        <a:t>Filem bergerak</a:t>
                      </a:r>
                      <a:endParaRPr lang="en-MY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3300"/>
                          </a:solidFill>
                        </a:rPr>
                        <a:t>Sederhana</a:t>
                      </a:r>
                      <a:endParaRPr lang="en-MY" sz="1600" b="1" dirty="0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Tinggi</a:t>
                      </a:r>
                      <a:endParaRPr lang="en-MY" sz="16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Tinggi</a:t>
                      </a:r>
                      <a:endParaRPr lang="en-MY" sz="1600" b="1" dirty="0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Tinggi</a:t>
                      </a:r>
                      <a:endParaRPr lang="en-MY" sz="1600" b="1" dirty="0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3300"/>
                          </a:solidFill>
                        </a:rPr>
                        <a:t>Sederhana</a:t>
                      </a:r>
                      <a:endParaRPr lang="en-MY" sz="1600" b="1" dirty="0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3300"/>
                          </a:solidFill>
                        </a:rPr>
                        <a:t>Sederhana</a:t>
                      </a:r>
                      <a:endParaRPr lang="en-MY" sz="1600" b="1" dirty="0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647">
                <a:tc>
                  <a:txBody>
                    <a:bodyPr/>
                    <a:lstStyle/>
                    <a:p>
                      <a:r>
                        <a:rPr lang="en-US" dirty="0" smtClean="0"/>
                        <a:t>Televisyen</a:t>
                      </a:r>
                      <a:endParaRPr lang="en-MY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3300"/>
                          </a:solidFill>
                        </a:rPr>
                        <a:t>Sederhana</a:t>
                      </a:r>
                      <a:endParaRPr lang="en-MY" sz="1600" b="1" dirty="0" smtClean="0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3300"/>
                          </a:solidFill>
                        </a:rPr>
                        <a:t>Sederhana</a:t>
                      </a:r>
                      <a:endParaRPr lang="en-MY" sz="1600" b="1" dirty="0" smtClean="0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Tinggi</a:t>
                      </a:r>
                      <a:endParaRPr lang="en-MY" sz="1600" b="1" dirty="0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3300"/>
                          </a:solidFill>
                        </a:rPr>
                        <a:t>Sederhana</a:t>
                      </a:r>
                      <a:endParaRPr lang="en-MY" sz="1600" b="1" dirty="0" smtClean="0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CC0000"/>
                          </a:solidFill>
                        </a:rPr>
                        <a:t>Rendah</a:t>
                      </a:r>
                      <a:endParaRPr lang="en-MY" sz="1600" b="1" dirty="0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3300"/>
                          </a:solidFill>
                        </a:rPr>
                        <a:t>Sederhana</a:t>
                      </a:r>
                      <a:endParaRPr lang="en-MY" sz="1600" b="1" dirty="0" smtClean="0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647">
                <a:tc>
                  <a:txBody>
                    <a:bodyPr/>
                    <a:lstStyle/>
                    <a:p>
                      <a:r>
                        <a:rPr lang="en-US" dirty="0" smtClean="0"/>
                        <a:t>Objek 3-D</a:t>
                      </a:r>
                      <a:endParaRPr lang="en-MY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CC0000"/>
                          </a:solidFill>
                        </a:rPr>
                        <a:t>Rendah</a:t>
                      </a:r>
                      <a:endParaRPr lang="en-MY" sz="1600" b="1" dirty="0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Tinggi</a:t>
                      </a:r>
                      <a:endParaRPr lang="en-MY" sz="1600" b="1" dirty="0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CC0000"/>
                          </a:solidFill>
                        </a:rPr>
                        <a:t>Rendah</a:t>
                      </a:r>
                      <a:endParaRPr lang="en-MY" sz="1600" b="1" dirty="0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CC0000"/>
                          </a:solidFill>
                        </a:rPr>
                        <a:t>Rendah</a:t>
                      </a:r>
                      <a:endParaRPr lang="en-MY" sz="1600" b="1" dirty="0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CC0000"/>
                          </a:solidFill>
                        </a:rPr>
                        <a:t>Rendah</a:t>
                      </a:r>
                      <a:endParaRPr lang="en-MY" sz="1600" b="1" dirty="0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CC0000"/>
                          </a:solidFill>
                        </a:rPr>
                        <a:t>Rendah</a:t>
                      </a:r>
                      <a:endParaRPr lang="en-MY" sz="1600" b="1" dirty="0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102">
                <a:tc>
                  <a:txBody>
                    <a:bodyPr/>
                    <a:lstStyle/>
                    <a:p>
                      <a:r>
                        <a:rPr lang="en-US" dirty="0" smtClean="0"/>
                        <a:t>Rakaman video</a:t>
                      </a:r>
                      <a:endParaRPr lang="en-MY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3300"/>
                          </a:solidFill>
                        </a:rPr>
                        <a:t>Sederhana</a:t>
                      </a:r>
                      <a:endParaRPr lang="en-MY" sz="1600" b="1" dirty="0" smtClean="0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CC0000"/>
                          </a:solidFill>
                        </a:rPr>
                        <a:t>Rendah</a:t>
                      </a:r>
                      <a:endParaRPr lang="en-MY" sz="1600" b="1" dirty="0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CC0000"/>
                          </a:solidFill>
                        </a:rPr>
                        <a:t>Rendah</a:t>
                      </a:r>
                      <a:endParaRPr lang="en-MY" sz="1600" b="1" dirty="0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3300"/>
                          </a:solidFill>
                        </a:rPr>
                        <a:t>Sederhana</a:t>
                      </a:r>
                      <a:endParaRPr lang="en-MY" sz="1600" b="1" dirty="0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CC0000"/>
                          </a:solidFill>
                        </a:rPr>
                        <a:t>Rendah</a:t>
                      </a:r>
                      <a:endParaRPr lang="en-MY" sz="1600" b="1" dirty="0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3300"/>
                          </a:solidFill>
                        </a:rPr>
                        <a:t>Sederhana</a:t>
                      </a:r>
                      <a:endParaRPr lang="en-MY" sz="1600" b="1" dirty="0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486">
                <a:tc>
                  <a:txBody>
                    <a:bodyPr/>
                    <a:lstStyle/>
                    <a:p>
                      <a:r>
                        <a:rPr lang="en-US" dirty="0" smtClean="0"/>
                        <a:t>Penerangan</a:t>
                      </a:r>
                      <a:endParaRPr lang="en-MY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3300"/>
                          </a:solidFill>
                        </a:rPr>
                        <a:t>Sederhana</a:t>
                      </a:r>
                      <a:endParaRPr lang="en-MY" sz="1600" b="1" dirty="0" smtClean="0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3300"/>
                          </a:solidFill>
                        </a:rPr>
                        <a:t>Sederhana</a:t>
                      </a:r>
                      <a:endParaRPr lang="en-MY" sz="1600" b="1" dirty="0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3300"/>
                          </a:solidFill>
                        </a:rPr>
                        <a:t>Sederhana</a:t>
                      </a:r>
                      <a:endParaRPr lang="en-MY" sz="1600" b="1" dirty="0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Tinggi</a:t>
                      </a:r>
                      <a:endParaRPr lang="en-MY" sz="1600" b="1" dirty="0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CC0000"/>
                          </a:solidFill>
                        </a:rPr>
                        <a:t>Rendah</a:t>
                      </a:r>
                      <a:endParaRPr lang="en-MY" sz="1600" b="1" dirty="0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3300"/>
                          </a:solidFill>
                        </a:rPr>
                        <a:t>Sederhana</a:t>
                      </a:r>
                      <a:endParaRPr lang="en-MY" sz="1600" b="1" dirty="0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647">
                <a:tc>
                  <a:txBody>
                    <a:bodyPr/>
                    <a:lstStyle/>
                    <a:p>
                      <a:r>
                        <a:rPr lang="en-US" dirty="0" smtClean="0"/>
                        <a:t>Demonstrasi</a:t>
                      </a:r>
                      <a:endParaRPr lang="en-MY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CC0000"/>
                          </a:solidFill>
                        </a:rPr>
                        <a:t>Rendah</a:t>
                      </a:r>
                      <a:endParaRPr lang="en-MY" sz="1600" b="1" dirty="0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3300"/>
                          </a:solidFill>
                        </a:rPr>
                        <a:t>Sederhana</a:t>
                      </a:r>
                      <a:endParaRPr lang="en-MY" sz="1600" b="1" dirty="0" smtClean="0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CC0000"/>
                          </a:solidFill>
                        </a:rPr>
                        <a:t>Rendah</a:t>
                      </a:r>
                      <a:endParaRPr lang="en-MY" sz="1600" b="1" dirty="0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Tinggi</a:t>
                      </a:r>
                      <a:endParaRPr lang="en-MY" sz="1600" b="1" dirty="0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CC0000"/>
                          </a:solidFill>
                        </a:rPr>
                        <a:t>Rendah</a:t>
                      </a:r>
                      <a:endParaRPr lang="en-MY" sz="1600" b="1" dirty="0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3300"/>
                          </a:solidFill>
                        </a:rPr>
                        <a:t>Sederhana</a:t>
                      </a:r>
                      <a:endParaRPr lang="en-MY" sz="1600" b="1" dirty="0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647">
                <a:tc>
                  <a:txBody>
                    <a:bodyPr/>
                    <a:lstStyle/>
                    <a:p>
                      <a:r>
                        <a:rPr lang="en-US" dirty="0" smtClean="0"/>
                        <a:t>Bahan cetak</a:t>
                      </a:r>
                      <a:endParaRPr lang="en-MY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3300"/>
                          </a:solidFill>
                        </a:rPr>
                        <a:t>Sederhana</a:t>
                      </a:r>
                      <a:endParaRPr lang="en-MY" sz="1600" b="1" dirty="0" smtClean="0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CC0000"/>
                          </a:solidFill>
                        </a:rPr>
                        <a:t>Rendah</a:t>
                      </a:r>
                      <a:endParaRPr lang="en-MY" sz="1600" b="1" dirty="0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3300"/>
                          </a:solidFill>
                        </a:rPr>
                        <a:t>Sederhana</a:t>
                      </a:r>
                      <a:endParaRPr lang="en-MY" sz="1600" b="1" dirty="0" smtClean="0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3300"/>
                          </a:solidFill>
                        </a:rPr>
                        <a:t>Sederhana</a:t>
                      </a:r>
                      <a:endParaRPr lang="en-MY" sz="1600" b="1" dirty="0" smtClean="0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3300"/>
                          </a:solidFill>
                        </a:rPr>
                        <a:t>Sederhana</a:t>
                      </a:r>
                      <a:endParaRPr lang="en-MY" sz="1600" b="1" dirty="0" smtClean="0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3300"/>
                          </a:solidFill>
                        </a:rPr>
                        <a:t>Sederhana</a:t>
                      </a:r>
                      <a:endParaRPr lang="en-MY" sz="1600" b="1" dirty="0" smtClean="0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102">
                <a:tc>
                  <a:txBody>
                    <a:bodyPr/>
                    <a:lstStyle/>
                    <a:p>
                      <a:r>
                        <a:rPr lang="en-US" dirty="0" smtClean="0"/>
                        <a:t>Pengajaran lisan</a:t>
                      </a:r>
                      <a:endParaRPr lang="en-MY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3300"/>
                          </a:solidFill>
                        </a:rPr>
                        <a:t>Sederhana</a:t>
                      </a:r>
                      <a:endParaRPr lang="en-MY" sz="1600" b="1" dirty="0" smtClean="0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CC0000"/>
                          </a:solidFill>
                        </a:rPr>
                        <a:t>Rendah</a:t>
                      </a:r>
                      <a:endParaRPr lang="en-MY" sz="1600" b="1" dirty="0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3300"/>
                          </a:solidFill>
                        </a:rPr>
                        <a:t>Sederhana</a:t>
                      </a:r>
                      <a:endParaRPr lang="en-MY" sz="1600" b="1" dirty="0" smtClean="0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3300"/>
                          </a:solidFill>
                        </a:rPr>
                        <a:t>Sederhana</a:t>
                      </a:r>
                      <a:endParaRPr lang="en-MY" sz="1600" b="1" dirty="0" smtClean="0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CC0000"/>
                          </a:solidFill>
                        </a:rPr>
                        <a:t>Rendah</a:t>
                      </a:r>
                      <a:endParaRPr lang="en-MY" sz="1600" b="1" dirty="0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3300"/>
                          </a:solidFill>
                        </a:rPr>
                        <a:t>Sederhana</a:t>
                      </a:r>
                      <a:endParaRPr lang="en-MY" sz="1600" b="1" dirty="0" smtClean="0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836712"/>
            <a:ext cx="8537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Hubungan antara sumber P&amp;P dengan Objektif Pembelajaran</a:t>
            </a:r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Faktor Pelajar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7188" lvl="1" indent="-357188">
              <a:buBlip>
                <a:blip r:embed="rId2"/>
              </a:buBlip>
            </a:pPr>
            <a:r>
              <a:rPr lang="en-US" sz="3200" dirty="0" smtClean="0">
                <a:solidFill>
                  <a:schemeClr val="tx1"/>
                </a:solidFill>
              </a:rPr>
              <a:t>Ciri-ciri umum</a:t>
            </a:r>
          </a:p>
          <a:p>
            <a:pPr marL="814388" lvl="3" indent="-357188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Umur</a:t>
            </a:r>
          </a:p>
          <a:p>
            <a:pPr marL="1271588" lvl="4" indent="-357188"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tx1"/>
                </a:solidFill>
              </a:rPr>
              <a:t>Obj</a:t>
            </a:r>
            <a:r>
              <a:rPr lang="en-US" sz="2400" dirty="0" smtClean="0">
                <a:solidFill>
                  <a:schemeClr val="tx1"/>
                </a:solidFill>
              </a:rPr>
              <a:t> kognitif – media abstrak (dewasa)</a:t>
            </a:r>
          </a:p>
          <a:p>
            <a:pPr marL="1271588" lvl="4" indent="-357188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Sikap – media konkrit (dewasa dan kanak2)</a:t>
            </a:r>
          </a:p>
          <a:p>
            <a:pPr marL="814388" lvl="3" indent="-357188"/>
            <a:endParaRPr lang="en-US" dirty="0" smtClean="0">
              <a:solidFill>
                <a:schemeClr val="tx1"/>
              </a:solidFill>
            </a:endParaRPr>
          </a:p>
          <a:p>
            <a:pPr marL="357188" lvl="1" indent="-357188">
              <a:buBlip>
                <a:blip r:embed="rId2"/>
              </a:buBlip>
            </a:pPr>
            <a:r>
              <a:rPr lang="en-US" sz="3200" dirty="0" smtClean="0">
                <a:solidFill>
                  <a:schemeClr val="tx1"/>
                </a:solidFill>
              </a:rPr>
              <a:t>Keperluan khusus</a:t>
            </a:r>
          </a:p>
          <a:p>
            <a:pPr marL="814388" lvl="3" indent="-357188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Pelajar kurang cekap membaca 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 visual dan arahan rakaman video</a:t>
            </a:r>
          </a:p>
          <a:p>
            <a:pPr marL="814388" lvl="3" indent="-357188"/>
            <a:endParaRPr lang="en-US" dirty="0" smtClean="0">
              <a:solidFill>
                <a:schemeClr val="tx1"/>
              </a:solidFill>
            </a:endParaRPr>
          </a:p>
          <a:p>
            <a:pPr marL="357188" lvl="1" indent="-357188">
              <a:buBlip>
                <a:blip r:embed="rId2"/>
              </a:buBlip>
            </a:pPr>
            <a:r>
              <a:rPr lang="en-US" sz="3200" dirty="0" smtClean="0">
                <a:solidFill>
                  <a:schemeClr val="tx1"/>
                </a:solidFill>
              </a:rPr>
              <a:t>Stail pembelajaran</a:t>
            </a:r>
          </a:p>
          <a:p>
            <a:pPr marL="814388" lvl="3" indent="-357188"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tx1"/>
                </a:solidFill>
              </a:rPr>
              <a:t>Kinestetik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 kit pembelajaran</a:t>
            </a:r>
          </a:p>
          <a:p>
            <a:pPr marL="814388" lvl="3" indent="-357188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Audio  mendengar dan bercakap</a:t>
            </a:r>
            <a:endParaRPr lang="en-US" sz="24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MY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Faktor Kaedah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7188" lvl="1" indent="-357188">
              <a:lnSpc>
                <a:spcPct val="80000"/>
              </a:lnSpc>
              <a:buBlip>
                <a:blip r:embed="rId2"/>
              </a:buBlip>
            </a:pPr>
            <a:r>
              <a:rPr lang="en-US" sz="3200" dirty="0" smtClean="0">
                <a:solidFill>
                  <a:schemeClr val="tx1"/>
                </a:solidFill>
              </a:rPr>
              <a:t>Pengajaran beramai-ramai</a:t>
            </a:r>
          </a:p>
          <a:p>
            <a:pPr marL="814388" lvl="4" indent="-357188">
              <a:lnSpc>
                <a:spcPct val="75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Kuliah konvensional, pelajaran </a:t>
            </a:r>
            <a:r>
              <a:rPr lang="en-US" sz="2400" dirty="0" err="1" smtClean="0">
                <a:solidFill>
                  <a:schemeClr val="tx1"/>
                </a:solidFill>
              </a:rPr>
              <a:t>expositori</a:t>
            </a:r>
            <a:r>
              <a:rPr lang="en-US" sz="2400" dirty="0" smtClean="0">
                <a:solidFill>
                  <a:schemeClr val="tx1"/>
                </a:solidFill>
              </a:rPr>
              <a:t>, siaran TV dan radio…</a:t>
            </a:r>
          </a:p>
          <a:p>
            <a:pPr marL="357188" lvl="3" indent="-357188">
              <a:lnSpc>
                <a:spcPct val="75000"/>
              </a:lnSpc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357188" lvl="1" indent="-357188">
              <a:lnSpc>
                <a:spcPct val="80000"/>
              </a:lnSpc>
              <a:buBlip>
                <a:blip r:embed="rId2"/>
              </a:buBlip>
            </a:pPr>
            <a:r>
              <a:rPr lang="en-US" sz="3200" dirty="0" smtClean="0">
                <a:solidFill>
                  <a:schemeClr val="tx1"/>
                </a:solidFill>
              </a:rPr>
              <a:t> Pengajaran kendiri</a:t>
            </a:r>
          </a:p>
          <a:p>
            <a:pPr marL="814388" lvl="4" indent="-357188">
              <a:lnSpc>
                <a:spcPct val="75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PJJ, PPBK, </a:t>
            </a:r>
            <a:r>
              <a:rPr lang="en-US" sz="2400" i="1" dirty="0" smtClean="0">
                <a:solidFill>
                  <a:schemeClr val="tx1"/>
                </a:solidFill>
              </a:rPr>
              <a:t>mediated self instruction</a:t>
            </a:r>
          </a:p>
          <a:p>
            <a:pPr marL="357188" lvl="3" indent="-357188">
              <a:lnSpc>
                <a:spcPct val="75000"/>
              </a:lnSpc>
            </a:pPr>
            <a:endParaRPr lang="en-US" sz="2400" i="1" dirty="0" smtClean="0">
              <a:solidFill>
                <a:schemeClr val="tx1"/>
              </a:solidFill>
            </a:endParaRPr>
          </a:p>
          <a:p>
            <a:pPr marL="357188" lvl="1" indent="-357188">
              <a:lnSpc>
                <a:spcPct val="80000"/>
              </a:lnSpc>
              <a:buBlip>
                <a:blip r:embed="rId2"/>
              </a:buBlip>
            </a:pPr>
            <a:r>
              <a:rPr lang="en-US" sz="3200" dirty="0" smtClean="0">
                <a:solidFill>
                  <a:schemeClr val="tx1"/>
                </a:solidFill>
              </a:rPr>
              <a:t> Pembelajaran berkumpulan</a:t>
            </a:r>
          </a:p>
          <a:p>
            <a:pPr marL="814388" lvl="4" indent="-357188">
              <a:lnSpc>
                <a:spcPct val="75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Tutorial, seminar, latihan berkumpulan, projek, permainan dan simulasi, </a:t>
            </a:r>
            <a:r>
              <a:rPr lang="en-US" sz="2400" i="1" dirty="0" smtClean="0">
                <a:solidFill>
                  <a:schemeClr val="tx1"/>
                </a:solidFill>
              </a:rPr>
              <a:t>self-help groups</a:t>
            </a:r>
          </a:p>
          <a:p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Faktor Praktikal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7188" lvl="1" indent="-357188"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</a:rPr>
              <a:t>Adakah MP mudah </a:t>
            </a:r>
            <a:r>
              <a:rPr lang="en-US" dirty="0" err="1" smtClean="0">
                <a:solidFill>
                  <a:schemeClr val="tx1"/>
                </a:solidFill>
              </a:rPr>
              <a:t>diperolehi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</a:p>
          <a:p>
            <a:pPr marL="357188" lvl="1" indent="-357188"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</a:rPr>
              <a:t>Jika mudah, adakah mudah digunakan?</a:t>
            </a:r>
          </a:p>
          <a:p>
            <a:pPr marL="357188" lvl="1" indent="-357188"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</a:rPr>
              <a:t>Jika tidak mudah diperoleh, berapa kos dan masa yang diperlukan?</a:t>
            </a:r>
          </a:p>
          <a:p>
            <a:pPr marL="357188" lvl="1" indent="-357188"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</a:rPr>
              <a:t>Adakah pihak pentadbir meluluskannya?</a:t>
            </a:r>
          </a:p>
          <a:p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eaching_250x2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42751" y="0"/>
            <a:ext cx="1765753" cy="1772816"/>
          </a:xfrm>
          <a:prstGeom prst="rect">
            <a:avLst/>
          </a:prstGeom>
        </p:spPr>
      </p:pic>
      <p:pic>
        <p:nvPicPr>
          <p:cNvPr id="14" name="Picture 13" descr="lets-play-and-learn-arabic-alphabet-lett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268760"/>
            <a:ext cx="1979712" cy="1979712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Pengenalan</a:t>
            </a:r>
            <a:endParaRPr lang="en-MY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838200"/>
            <a:ext cx="2983632" cy="646584"/>
          </a:xfrm>
        </p:spPr>
        <p:txBody>
          <a:bodyPr/>
          <a:lstStyle/>
          <a:p>
            <a:r>
              <a:rPr lang="en-MY" dirty="0" smtClean="0"/>
              <a:t>BBM/BBB</a:t>
            </a:r>
          </a:p>
          <a:p>
            <a:endParaRPr lang="en-MY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6200" y="1484784"/>
            <a:ext cx="3487688" cy="7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Sumber P&amp;P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MY" sz="3200" b="1" i="0" u="none" strike="noStrike" kern="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76200" y="2132856"/>
            <a:ext cx="341568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Media Pengajaran</a:t>
            </a:r>
            <a:endParaRPr kumimoji="0" lang="en-MY" sz="3200" b="1" i="0" u="none" strike="noStrike" kern="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1" descr="imagesCA2QX1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46798" y="2348880"/>
            <a:ext cx="1917690" cy="1399986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3059832" y="1052736"/>
            <a:ext cx="6084168" cy="2376264"/>
          </a:xfrm>
          <a:prstGeom prst="wedgeRoundRectCallout">
            <a:avLst>
              <a:gd name="adj1" fmla="val -65166"/>
              <a:gd name="adj2" fmla="val -43762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Y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BBM </a:t>
            </a:r>
            <a:r>
              <a:rPr lang="en-MY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semua bahan yang digunakan oleh guru dalam </a:t>
            </a:r>
            <a:r>
              <a:rPr lang="en-MY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menyampaikan maklumat/ilmu</a:t>
            </a:r>
            <a:r>
              <a:rPr lang="en-MY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kepada murid. </a:t>
            </a:r>
          </a:p>
          <a:p>
            <a:r>
              <a:rPr lang="en-MY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BBB </a:t>
            </a:r>
            <a:r>
              <a:rPr lang="en-MY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semua bahan yang </a:t>
            </a:r>
            <a:r>
              <a:rPr lang="en-MY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digunakan oleh murid</a:t>
            </a:r>
            <a:r>
              <a:rPr lang="en-MY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secara kumpulan ataupun </a:t>
            </a:r>
          </a:p>
          <a:p>
            <a:r>
              <a:rPr lang="en-MY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Individu untuk </a:t>
            </a:r>
            <a:r>
              <a:rPr lang="en-MY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tujuan pembelajaran</a:t>
            </a:r>
            <a:r>
              <a:rPr lang="en-MY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MY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gamba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82871" y="4077072"/>
            <a:ext cx="2161129" cy="936104"/>
          </a:xfrm>
          <a:prstGeom prst="rect">
            <a:avLst/>
          </a:prstGeom>
        </p:spPr>
      </p:pic>
      <p:sp>
        <p:nvSpPr>
          <p:cNvPr id="15" name="Rounded Rectangular Callout 14"/>
          <p:cNvSpPr/>
          <p:nvPr/>
        </p:nvSpPr>
        <p:spPr>
          <a:xfrm>
            <a:off x="3059832" y="1556792"/>
            <a:ext cx="6084168" cy="2376264"/>
          </a:xfrm>
          <a:prstGeom prst="wedgeRoundRectCallout">
            <a:avLst>
              <a:gd name="adj1" fmla="val -62257"/>
              <a:gd name="adj2" fmla="val -36935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Alat atau bahan yang berperanan </a:t>
            </a:r>
          </a:p>
          <a:p>
            <a:pPr algn="ctr"/>
            <a:r>
              <a:rPr lang="en-MY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untuk membantu guru-guru supaya </a:t>
            </a:r>
          </a:p>
          <a:p>
            <a:pPr algn="ctr"/>
            <a:r>
              <a:rPr lang="en-MY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dapat menyampaikan isi pelajaran </a:t>
            </a:r>
          </a:p>
          <a:p>
            <a:pPr algn="ctr"/>
            <a:r>
              <a:rPr lang="en-MY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agar pelajar dapat memperoleh </a:t>
            </a:r>
          </a:p>
          <a:p>
            <a:pPr algn="ctr"/>
            <a:r>
              <a:rPr lang="en-MY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pengetahuan, kemahiran, sikap </a:t>
            </a:r>
          </a:p>
          <a:p>
            <a:pPr algn="ctr"/>
            <a:r>
              <a:rPr lang="en-MY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dan nilai</a:t>
            </a:r>
            <a:r>
              <a:rPr lang="en-MY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berdasarkan objektif kurikulum. 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3059832" y="2132856"/>
            <a:ext cx="6084168" cy="2376264"/>
          </a:xfrm>
          <a:prstGeom prst="wedgeRoundRectCallout">
            <a:avLst>
              <a:gd name="adj1" fmla="val -62257"/>
              <a:gd name="adj2" fmla="val -36935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Media pengajaran ialah segala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sst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yg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dpt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digunakan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utk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myalurkan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pesanan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drpd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pengirim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kpd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penerima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shingga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dpt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mrangsang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fikiran, perasaan, perhatian, serta minat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pel dan seterusnya terjadi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pss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pembelajaran.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5" grpId="0" animBg="1"/>
      <p:bldP spid="15" grpId="1" animBg="1"/>
      <p:bldP spid="17" grpId="0" animBg="1"/>
      <p:bldP spid="17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Integrasi ICT dalam P&amp;P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/>
            <a:r>
              <a:rPr lang="en-MY" sz="2800" dirty="0" smtClean="0"/>
              <a:t>Menggunakan ICT secara </a:t>
            </a:r>
            <a:r>
              <a:rPr lang="en-MY" sz="2800" dirty="0" err="1" smtClean="0"/>
              <a:t>berfikrah</a:t>
            </a:r>
            <a:r>
              <a:rPr lang="en-MY" sz="2800" dirty="0" smtClean="0"/>
              <a:t>, terancang dan bersesuaian untuk </a:t>
            </a:r>
            <a:r>
              <a:rPr lang="fi-FI" sz="2800" dirty="0" smtClean="0"/>
              <a:t>meningkatkan kecekapan proses dan keberkesanan p&amp;p.</a:t>
            </a:r>
          </a:p>
          <a:p>
            <a:pPr marL="0" indent="0" algn="ctr"/>
            <a:endParaRPr lang="fi-FI" sz="2800" dirty="0" smtClean="0"/>
          </a:p>
          <a:p>
            <a:pPr marL="400050" lvl="1" indent="0" algn="ctr"/>
            <a:r>
              <a:rPr lang="fi-FI" sz="1800" dirty="0" smtClean="0"/>
              <a:t>		</a:t>
            </a:r>
            <a:r>
              <a:rPr lang="fi-FI" sz="2000" dirty="0" smtClean="0"/>
              <a:t>Pusat Perkembangan Kurikulum, KPM (2001)</a:t>
            </a:r>
            <a:endParaRPr lang="fi-FI" sz="1800" dirty="0" smtClean="0"/>
          </a:p>
          <a:p>
            <a:pPr marL="400050" lvl="1" indent="0" algn="ctr"/>
            <a:endParaRPr lang="fi-FI" sz="1800" dirty="0" smtClean="0"/>
          </a:p>
          <a:p>
            <a:pPr marL="0" indent="0" algn="ctr"/>
            <a:r>
              <a:rPr lang="sv-SE" sz="2800" dirty="0" smtClean="0"/>
              <a:t>Penggunaan teknologi pembelajaran untuk </a:t>
            </a:r>
            <a:r>
              <a:rPr lang="en-MY" sz="2800" dirty="0" err="1" smtClean="0"/>
              <a:t>memperkenal</a:t>
            </a:r>
            <a:r>
              <a:rPr lang="en-MY" sz="2800" dirty="0" smtClean="0"/>
              <a:t>, mengukuh dan menambah kemahiran. Penggunaan teknologi mesti </a:t>
            </a:r>
            <a:r>
              <a:rPr lang="en-MY" sz="2800" dirty="0" err="1" smtClean="0"/>
              <a:t>digabungjalin</a:t>
            </a:r>
            <a:r>
              <a:rPr lang="en-MY" sz="2800" dirty="0" smtClean="0"/>
              <a:t> bersama kaedah pengajaran.</a:t>
            </a:r>
          </a:p>
          <a:p>
            <a:pPr marL="1257300" lvl="3" indent="0" algn="ctr"/>
            <a:r>
              <a:rPr lang="en-MY" dirty="0" smtClean="0"/>
              <a:t>		(</a:t>
            </a:r>
            <a:r>
              <a:rPr lang="en-MY" dirty="0" err="1" smtClean="0"/>
              <a:t>Pisapan</a:t>
            </a:r>
            <a:r>
              <a:rPr lang="en-MY" dirty="0" smtClean="0"/>
              <a:t>, 1994).</a:t>
            </a:r>
            <a:endParaRPr lang="fi-FI" sz="3600" dirty="0" smtClean="0"/>
          </a:p>
          <a:p>
            <a:pPr marL="400050" lvl="1" indent="0" algn="ctr"/>
            <a:endParaRPr lang="fi-FI" sz="1800" dirty="0" smtClean="0"/>
          </a:p>
          <a:p>
            <a:pPr marL="400050" lvl="1" indent="0" algn="ctr"/>
            <a:endParaRPr lang="fi-FI" sz="1800" dirty="0" smtClean="0"/>
          </a:p>
          <a:p>
            <a:pPr marL="400050" lvl="1" indent="0" algn="ctr"/>
            <a:endParaRPr lang="fi-FI" sz="1800" dirty="0" smtClean="0"/>
          </a:p>
          <a:p>
            <a:pPr marL="400050" lvl="1" indent="0" algn="ctr"/>
            <a:endParaRPr lang="en-MY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Kelebihan ICT dalam P&amp;P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7664152" cy="5867400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MY" sz="2800" dirty="0" smtClean="0"/>
              <a:t>Meningkatkan kefahaman dan penguasaan murid terhadap pelajaran.</a:t>
            </a:r>
          </a:p>
          <a:p>
            <a:pPr>
              <a:buBlip>
                <a:blip r:embed="rId2"/>
              </a:buBlip>
            </a:pPr>
            <a:r>
              <a:rPr lang="en-MY" sz="2800" dirty="0" smtClean="0"/>
              <a:t>Memberi peluang pembelajaran yang sama kepada semua murid yang pelbagai keupayaan.</a:t>
            </a:r>
          </a:p>
          <a:p>
            <a:pPr>
              <a:buBlip>
                <a:blip r:embed="rId2"/>
              </a:buBlip>
            </a:pPr>
            <a:r>
              <a:rPr lang="en-MY" sz="2800" dirty="0" smtClean="0"/>
              <a:t>Meningkatkan motivasi murid.</a:t>
            </a:r>
          </a:p>
          <a:p>
            <a:pPr>
              <a:buBlip>
                <a:blip r:embed="rId2"/>
              </a:buBlip>
            </a:pPr>
            <a:r>
              <a:rPr lang="en-MY" sz="2800" dirty="0" smtClean="0"/>
              <a:t>Membolehkan pembelajaran individu (</a:t>
            </a:r>
            <a:r>
              <a:rPr lang="en-MY" sz="2800" i="1" dirty="0" smtClean="0"/>
              <a:t>individualise learning).</a:t>
            </a:r>
          </a:p>
          <a:p>
            <a:pPr>
              <a:buBlip>
                <a:blip r:embed="rId2"/>
              </a:buBlip>
            </a:pPr>
            <a:r>
              <a:rPr lang="en-MY" sz="2800" dirty="0" smtClean="0"/>
              <a:t>Mengakses maklumat yang sukar diperoleh.</a:t>
            </a:r>
          </a:p>
          <a:p>
            <a:pPr>
              <a:buBlip>
                <a:blip r:embed="rId2"/>
              </a:buBlip>
            </a:pPr>
            <a:r>
              <a:rPr lang="nn-NO" sz="2800" dirty="0" smtClean="0"/>
              <a:t>mengumpul maklumat yang perlukan </a:t>
            </a:r>
            <a:r>
              <a:rPr lang="en-MY" sz="2800" dirty="0" smtClean="0"/>
              <a:t>masa yang lama atau terlalu mahal untuk diperoleh.</a:t>
            </a:r>
          </a:p>
          <a:p>
            <a:pPr>
              <a:buBlip>
                <a:blip r:embed="rId2"/>
              </a:buBlip>
            </a:pPr>
            <a:endParaRPr lang="en-MY" sz="2800" dirty="0" smtClean="0"/>
          </a:p>
          <a:p>
            <a:pPr>
              <a:buBlip>
                <a:blip r:embed="rId2"/>
              </a:buBlip>
            </a:pPr>
            <a:endParaRPr lang="en-MY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Kelebihan ICT dalam P&amp;P (</a:t>
            </a:r>
            <a:r>
              <a:rPr lang="en-US" i="1" dirty="0" smtClean="0"/>
              <a:t>..</a:t>
            </a:r>
            <a:r>
              <a:rPr lang="en-US" i="1" dirty="0" err="1" smtClean="0"/>
              <a:t>samb</a:t>
            </a:r>
            <a:r>
              <a:rPr lang="en-US" dirty="0" smtClean="0"/>
              <a:t>)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7736160" cy="5867400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MY" sz="2800" dirty="0" smtClean="0"/>
              <a:t>Mewujudkan suasana pembelajaran yang menyeronokkan dan mencabar.</a:t>
            </a:r>
          </a:p>
          <a:p>
            <a:pPr>
              <a:buBlip>
                <a:blip r:embed="rId2"/>
              </a:buBlip>
            </a:pPr>
            <a:r>
              <a:rPr lang="en-MY" sz="2800" dirty="0" smtClean="0"/>
              <a:t>Membolehkan murid mencuba atau melaksana eksperimen yang sukar, terlalu mahal, mustahil atau bahaya untuk dilaksanakan dengan cara biasa.</a:t>
            </a:r>
          </a:p>
          <a:p>
            <a:pPr>
              <a:buBlip>
                <a:blip r:embed="rId2"/>
              </a:buBlip>
            </a:pPr>
            <a:r>
              <a:rPr lang="en-MY" sz="2800" dirty="0" smtClean="0"/>
              <a:t>Meningkat daya kreativiti dan imaginasi murid.</a:t>
            </a:r>
          </a:p>
          <a:p>
            <a:pPr>
              <a:buBlip>
                <a:blip r:embed="rId2"/>
              </a:buBlip>
            </a:pPr>
            <a:r>
              <a:rPr lang="en-MY" sz="2800" dirty="0" smtClean="0"/>
              <a:t>Memberi peluang kepada murid belajar secara berkesan dengan bimbingan yang minimum.</a:t>
            </a:r>
          </a:p>
          <a:p>
            <a:pPr>
              <a:buBlip>
                <a:blip r:embed="rId2"/>
              </a:buBlip>
            </a:pPr>
            <a:r>
              <a:rPr lang="en-MY" sz="2800" dirty="0" smtClean="0"/>
              <a:t>Meningkat kemahiran ICT.</a:t>
            </a:r>
            <a:endParaRPr lang="en-MY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Syarat </a:t>
            </a:r>
            <a:r>
              <a:rPr lang="en-US" dirty="0" err="1" smtClean="0"/>
              <a:t>memanfaat</a:t>
            </a:r>
            <a:r>
              <a:rPr lang="en-US" dirty="0" smtClean="0"/>
              <a:t> ICT dalam P&amp;P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7232104" cy="5867400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MY" sz="2800" dirty="0" smtClean="0"/>
              <a:t>Dirancang dengan baik, bukan secara “bidan terjun” atau sebagai aktiviti sampingan yang </a:t>
            </a:r>
            <a:r>
              <a:rPr lang="sv-SE" sz="2800" dirty="0" smtClean="0"/>
              <a:t>tidak ada kaitan dengan kurikulum.</a:t>
            </a:r>
          </a:p>
          <a:p>
            <a:pPr>
              <a:buBlip>
                <a:blip r:embed="rId2"/>
              </a:buBlip>
            </a:pPr>
            <a:r>
              <a:rPr lang="en-MY" sz="2800" dirty="0" smtClean="0"/>
              <a:t>Bersesuaian dengan keperluan kurikulum dan menyokong pendekatan p&amp;p.</a:t>
            </a:r>
          </a:p>
          <a:p>
            <a:pPr>
              <a:buBlip>
                <a:blip r:embed="rId2"/>
              </a:buBlip>
            </a:pPr>
            <a:r>
              <a:rPr lang="fi-FI" sz="2800" dirty="0" smtClean="0"/>
              <a:t>Ada perkakasan dan perisian yang </a:t>
            </a:r>
            <a:r>
              <a:rPr lang="en-MY" sz="2800" dirty="0" smtClean="0"/>
              <a:t>sesuai yang boleh diguna dalam aktiviti pembelajaran.</a:t>
            </a:r>
            <a:endParaRPr lang="en-MY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Penggunaan ICT dalam P&amp;P</a:t>
            </a:r>
            <a:endParaRPr lang="en-MY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323528" y="1052736"/>
          <a:ext cx="662473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ICT Untuk Pembelajaran Tutorial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MY" dirty="0" smtClean="0"/>
              <a:t>Diguna untuk menyampaikan kandungan pelajaran berdasarkan urutan yang</a:t>
            </a:r>
          </a:p>
          <a:p>
            <a:r>
              <a:rPr lang="it-IT" dirty="0" smtClean="0"/>
              <a:t>telah ditetapkan. Ia merangkumi:</a:t>
            </a:r>
          </a:p>
          <a:p>
            <a:pPr>
              <a:buBlip>
                <a:blip r:embed="rId2"/>
              </a:buBlip>
            </a:pPr>
            <a:r>
              <a:rPr lang="en-MY" dirty="0" smtClean="0"/>
              <a:t>pembelajaran </a:t>
            </a:r>
            <a:r>
              <a:rPr lang="en-MY" dirty="0" err="1" smtClean="0"/>
              <a:t>expositori</a:t>
            </a:r>
            <a:r>
              <a:rPr lang="en-MY" dirty="0" smtClean="0"/>
              <a:t>,</a:t>
            </a:r>
          </a:p>
          <a:p>
            <a:pPr>
              <a:buBlip>
                <a:blip r:embed="rId2"/>
              </a:buBlip>
            </a:pPr>
            <a:r>
              <a:rPr lang="en-MY" dirty="0" smtClean="0"/>
              <a:t>demonstrasi sesuatu fenomena yang ditunjukkan dan dikawal urutan, </a:t>
            </a:r>
            <a:r>
              <a:rPr lang="en-MY" dirty="0" err="1" smtClean="0"/>
              <a:t>babaknya</a:t>
            </a:r>
            <a:r>
              <a:rPr lang="en-MY" dirty="0" smtClean="0"/>
              <a:t> oleh sistem, dan</a:t>
            </a:r>
          </a:p>
          <a:p>
            <a:pPr>
              <a:buBlip>
                <a:blip r:embed="rId2"/>
              </a:buBlip>
            </a:pPr>
            <a:r>
              <a:rPr lang="en-MY" dirty="0" smtClean="0"/>
              <a:t>latihan atau latih tubi yang disampai dan dikawal oleh sistem.</a:t>
            </a:r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ICT Untuk Pembelajaran Tutorial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Alat yang digunakan</a:t>
            </a:r>
            <a:endParaRPr lang="en-MY" dirty="0" smtClean="0"/>
          </a:p>
          <a:p>
            <a:pPr>
              <a:buBlip>
                <a:blip r:embed="rId2"/>
              </a:buBlip>
            </a:pPr>
            <a:r>
              <a:rPr lang="en-MY" dirty="0" smtClean="0"/>
              <a:t>Komputer </a:t>
            </a:r>
          </a:p>
          <a:p>
            <a:pPr>
              <a:buBlip>
                <a:blip r:embed="rId2"/>
              </a:buBlip>
            </a:pPr>
            <a:r>
              <a:rPr lang="en-MY" dirty="0" smtClean="0"/>
              <a:t>perisian pendidikan </a:t>
            </a:r>
            <a:r>
              <a:rPr lang="en-US" dirty="0" smtClean="0"/>
              <a:t>(</a:t>
            </a:r>
            <a:r>
              <a:rPr lang="fi-FI" dirty="0" smtClean="0"/>
              <a:t>CD-ROM, cakera keras ataupun laman web).</a:t>
            </a:r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ICT Untuk Pembelajaran Tutorial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u="sng" dirty="0" smtClean="0"/>
              <a:t>Situasi Penggunaan</a:t>
            </a:r>
            <a:endParaRPr lang="en-MY" u="sng" dirty="0" smtClean="0"/>
          </a:p>
          <a:p>
            <a:pPr marL="361950" indent="-361950">
              <a:buBlip>
                <a:blip r:embed="rId2"/>
              </a:buBlip>
            </a:pPr>
            <a:r>
              <a:rPr lang="en-MY" dirty="0" smtClean="0"/>
              <a:t>Kelas yang mengandung murid yang ramai dengan kemampuan belajar yang berbeza. </a:t>
            </a:r>
          </a:p>
          <a:p>
            <a:pPr marL="361950" indent="-361950">
              <a:buBlip>
                <a:blip r:embed="rId2"/>
              </a:buBlip>
            </a:pPr>
            <a:r>
              <a:rPr lang="en-MY" dirty="0" smtClean="0"/>
              <a:t> Guru terpaksa bertugas luar dan kelas diselia oleh guru ganti. </a:t>
            </a:r>
          </a:p>
          <a:p>
            <a:pPr marL="361950" indent="-361950">
              <a:buBlip>
                <a:blip r:embed="rId2"/>
              </a:buBlip>
            </a:pPr>
            <a:r>
              <a:rPr lang="en-MY" dirty="0" smtClean="0"/>
              <a:t> Terdapat murid yang sukar mengikuti pengajaran guru.</a:t>
            </a:r>
          </a:p>
          <a:p>
            <a:pPr marL="361950" indent="-361950">
              <a:buBlip>
                <a:blip r:embed="rId2"/>
              </a:buBlip>
            </a:pPr>
            <a:r>
              <a:rPr lang="en-MY" dirty="0" smtClean="0"/>
              <a:t> Terdapat murid cerdik yang memerlukan aktiviti pengayaan.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ICT Untuk Pembelajaran Tutorial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Kelebihan</a:t>
            </a:r>
            <a:endParaRPr lang="en-MY" u="sng" dirty="0" smtClean="0"/>
          </a:p>
          <a:p>
            <a:pPr>
              <a:buBlip>
                <a:blip r:embed="rId2"/>
              </a:buBlip>
            </a:pPr>
            <a:r>
              <a:rPr lang="en-MY" dirty="0" smtClean="0"/>
              <a:t> Dapat </a:t>
            </a:r>
            <a:r>
              <a:rPr lang="en-MY" dirty="0" err="1" smtClean="0"/>
              <a:t>mengindividukan</a:t>
            </a:r>
            <a:r>
              <a:rPr lang="en-MY" dirty="0" smtClean="0"/>
              <a:t> pembelajaran</a:t>
            </a:r>
          </a:p>
          <a:p>
            <a:pPr>
              <a:buBlip>
                <a:blip r:embed="rId2"/>
              </a:buBlip>
            </a:pPr>
            <a:r>
              <a:rPr lang="fi-FI" dirty="0" smtClean="0"/>
              <a:t> Murid belajar mengikut kemampuan sendiri.</a:t>
            </a:r>
          </a:p>
          <a:p>
            <a:pPr>
              <a:buBlip>
                <a:blip r:embed="rId2"/>
              </a:buBlip>
            </a:pPr>
            <a:r>
              <a:rPr lang="fi-FI" dirty="0" smtClean="0"/>
              <a:t> Meningkatkan motivasi murid untuk belajar.</a:t>
            </a:r>
          </a:p>
          <a:p>
            <a:pPr>
              <a:buBlip>
                <a:blip r:embed="rId2"/>
              </a:buBlip>
            </a:pPr>
            <a:r>
              <a:rPr lang="en-MY" dirty="0" smtClean="0"/>
              <a:t> Murid boleh belajar tanpa atau dengan penyeliaan guru yang minimum.</a:t>
            </a:r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ICT Untuk Pembelajaran Penerokaan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sv-SE" dirty="0" smtClean="0"/>
              <a:t>ICT digunakan sebagai medium untuk:</a:t>
            </a:r>
          </a:p>
          <a:p>
            <a:pPr>
              <a:buBlip>
                <a:blip r:embed="rId2"/>
              </a:buBlip>
            </a:pPr>
            <a:r>
              <a:rPr lang="en-MY" dirty="0" smtClean="0"/>
              <a:t> mencari dan mengakses maklumat daripada CD-ROM, Internet, portal maklumat dan sebagainya.</a:t>
            </a:r>
          </a:p>
          <a:p>
            <a:pPr>
              <a:buBlip>
                <a:blip r:embed="rId2"/>
              </a:buBlip>
            </a:pPr>
            <a:r>
              <a:rPr lang="en-MY" dirty="0" smtClean="0"/>
              <a:t> mengalami, mempelajari dan mengkaji sesuatu fenomena secara simulasi.</a:t>
            </a:r>
          </a:p>
          <a:p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Pengelasan sumber P&amp;P</a:t>
            </a:r>
            <a:endParaRPr lang="en-MY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76200" y="838200"/>
          <a:ext cx="737612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0c0c3bfc8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188640"/>
            <a:ext cx="865078" cy="1212726"/>
          </a:xfrm>
          <a:prstGeom prst="rect">
            <a:avLst/>
          </a:prstGeom>
        </p:spPr>
      </p:pic>
      <p:pic>
        <p:nvPicPr>
          <p:cNvPr id="10" name="Picture 9" descr="Historical-Teaching-Aid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04248" y="836712"/>
            <a:ext cx="1449392" cy="1929664"/>
          </a:xfrm>
          <a:prstGeom prst="rect">
            <a:avLst/>
          </a:prstGeom>
        </p:spPr>
      </p:pic>
      <p:pic>
        <p:nvPicPr>
          <p:cNvPr id="11" name="Picture 10" descr="imagesCA9238IZ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415808" y="4797152"/>
            <a:ext cx="1728192" cy="1152128"/>
          </a:xfrm>
          <a:prstGeom prst="rect">
            <a:avLst/>
          </a:prstGeom>
        </p:spPr>
      </p:pic>
      <p:pic>
        <p:nvPicPr>
          <p:cNvPr id="12" name="Picture 11" descr="lets-play-and-learn-arabic-alphabet-letters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60232" y="2348880"/>
            <a:ext cx="1152128" cy="1152128"/>
          </a:xfrm>
          <a:prstGeom prst="rect">
            <a:avLst/>
          </a:prstGeom>
        </p:spPr>
      </p:pic>
      <p:pic>
        <p:nvPicPr>
          <p:cNvPr id="14" name="Picture 13" descr="SPM_A043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239000" y="3429000"/>
            <a:ext cx="1905000" cy="1428750"/>
          </a:xfrm>
          <a:prstGeom prst="rect">
            <a:avLst/>
          </a:prstGeom>
        </p:spPr>
      </p:pic>
      <p:pic>
        <p:nvPicPr>
          <p:cNvPr id="15" name="Picture 14" descr="teaching_aid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380312" y="0"/>
            <a:ext cx="1763688" cy="1558873"/>
          </a:xfrm>
          <a:prstGeom prst="rect">
            <a:avLst/>
          </a:prstGeom>
        </p:spPr>
      </p:pic>
      <p:pic>
        <p:nvPicPr>
          <p:cNvPr id="16" name="Picture 15" descr="training-aids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586531" y="5689898"/>
            <a:ext cx="1557469" cy="1168102"/>
          </a:xfrm>
          <a:prstGeom prst="rect">
            <a:avLst/>
          </a:prstGeom>
        </p:spPr>
      </p:pic>
      <p:pic>
        <p:nvPicPr>
          <p:cNvPr id="8" name="Picture 7" descr="12Visual_Teaching_Aids_250x250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580920" y="2348880"/>
            <a:ext cx="1563080" cy="1563080"/>
          </a:xfrm>
          <a:prstGeom prst="rect">
            <a:avLst/>
          </a:prstGeom>
        </p:spPr>
      </p:pic>
      <p:pic>
        <p:nvPicPr>
          <p:cNvPr id="13" name="Picture 12" descr="P4253173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308304" y="1484784"/>
            <a:ext cx="1728192" cy="1296144"/>
          </a:xfrm>
          <a:prstGeom prst="rect">
            <a:avLst/>
          </a:prstGeom>
        </p:spPr>
      </p:pic>
      <p:pic>
        <p:nvPicPr>
          <p:cNvPr id="7" name="Picture 6" descr="10Anatomical_Models_250x250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308304" y="548680"/>
            <a:ext cx="1512168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ICT Untuk Pembelajaran Penerokaan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Situasi penggunaan</a:t>
            </a:r>
          </a:p>
          <a:p>
            <a:pPr>
              <a:buBlip>
                <a:blip r:embed="rId2"/>
              </a:buBlip>
            </a:pPr>
            <a:r>
              <a:rPr lang="en-MY" dirty="0" smtClean="0"/>
              <a:t>pembelajaran yang berbentuk </a:t>
            </a:r>
            <a:r>
              <a:rPr lang="en-MY" dirty="0" err="1" smtClean="0"/>
              <a:t>inkuiri</a:t>
            </a:r>
            <a:r>
              <a:rPr lang="en-MY" dirty="0" smtClean="0"/>
              <a:t> penemuan.</a:t>
            </a:r>
          </a:p>
          <a:p>
            <a:pPr>
              <a:buBlip>
                <a:blip r:embed="rId2"/>
              </a:buBlip>
            </a:pPr>
            <a:r>
              <a:rPr lang="en-MY" dirty="0" smtClean="0"/>
              <a:t>pembelajaran yang menjurus kepada penyelesaian masalah kehidupan sebenar.</a:t>
            </a:r>
          </a:p>
          <a:p>
            <a:pPr>
              <a:buBlip>
                <a:blip r:embed="rId2"/>
              </a:buBlip>
            </a:pPr>
            <a:r>
              <a:rPr lang="en-MY" dirty="0" smtClean="0"/>
              <a:t>aktiviti yang berkaitan Kajian Masa Depan.</a:t>
            </a:r>
          </a:p>
          <a:p>
            <a:pPr>
              <a:buBlip>
                <a:blip r:embed="rId2"/>
              </a:buBlip>
            </a:pPr>
            <a:r>
              <a:rPr lang="en-MY" dirty="0" smtClean="0"/>
              <a:t>aktiviti pembelajaran yang berbentuk simulasi.</a:t>
            </a:r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ICT Untuk Pembelajaran Penerokaan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Contoh:</a:t>
            </a:r>
          </a:p>
          <a:p>
            <a:pPr>
              <a:buBlip>
                <a:blip r:embed="rId2"/>
              </a:buBlip>
            </a:pPr>
            <a:r>
              <a:rPr lang="en-MY" sz="2800" dirty="0" smtClean="0"/>
              <a:t>World Facts Book di laman web Central Intelligence Agency </a:t>
            </a:r>
            <a:r>
              <a:rPr lang="pt-BR" sz="2800" dirty="0" smtClean="0"/>
              <a:t>(CIA) </a:t>
            </a:r>
          </a:p>
          <a:p>
            <a:pPr>
              <a:buBlip>
                <a:blip r:embed="rId2"/>
              </a:buBlip>
            </a:pPr>
            <a:r>
              <a:rPr lang="pt-BR" sz="2800" dirty="0" smtClean="0"/>
              <a:t>Ensaiklopedia dalam talian seperti </a:t>
            </a:r>
            <a:r>
              <a:rPr lang="en-MY" sz="2800" dirty="0" smtClean="0"/>
              <a:t>Encarta.</a:t>
            </a:r>
          </a:p>
          <a:p>
            <a:pPr>
              <a:buBlip>
                <a:blip r:embed="rId2"/>
              </a:buBlip>
            </a:pPr>
            <a:r>
              <a:rPr lang="en-MY" sz="2800" dirty="0" smtClean="0"/>
              <a:t>Simulasi maya pembedahan katak </a:t>
            </a:r>
            <a:r>
              <a:rPr lang="en-MY" sz="2800" i="1" dirty="0" smtClean="0"/>
              <a:t>Virtual Frog </a:t>
            </a:r>
            <a:r>
              <a:rPr lang="en-MY" sz="2800" i="1" dirty="0" err="1" smtClean="0"/>
              <a:t>Disection</a:t>
            </a:r>
            <a:r>
              <a:rPr lang="en-MY" sz="2800" i="1" dirty="0" smtClean="0"/>
              <a:t> Kit Version 2.0 yang dibangunkan oleh Lawrence Berkley National </a:t>
            </a:r>
            <a:r>
              <a:rPr lang="en-MY" sz="2800" dirty="0" smtClean="0"/>
              <a:t>Laboratory</a:t>
            </a:r>
            <a:endParaRPr lang="en-MY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ICT Untuk Pembelajaran Penerokaan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Kelebihan</a:t>
            </a:r>
            <a:endParaRPr lang="en-MY" u="sng" dirty="0" smtClean="0"/>
          </a:p>
          <a:p>
            <a:pPr>
              <a:buBlip>
                <a:blip r:embed="rId2"/>
              </a:buBlip>
            </a:pPr>
            <a:r>
              <a:rPr lang="en-MY" dirty="0" smtClean="0"/>
              <a:t>Peluang menentukan </a:t>
            </a:r>
            <a:r>
              <a:rPr lang="fi-FI" dirty="0" smtClean="0"/>
              <a:t>haluan dan kemajuan pembelajaran.</a:t>
            </a:r>
          </a:p>
          <a:p>
            <a:pPr>
              <a:buBlip>
                <a:blip r:embed="rId2"/>
              </a:buBlip>
            </a:pPr>
            <a:r>
              <a:rPr lang="en-MY" dirty="0" smtClean="0"/>
              <a:t>Mendorong pembelajaran aktif.</a:t>
            </a:r>
          </a:p>
          <a:p>
            <a:pPr>
              <a:buBlip>
                <a:blip r:embed="rId2"/>
              </a:buBlip>
            </a:pPr>
            <a:r>
              <a:rPr lang="en-MY" dirty="0" smtClean="0"/>
              <a:t>Menerapkan teori pembelajaran seperti </a:t>
            </a:r>
            <a:r>
              <a:rPr lang="en-MY" i="1" dirty="0" smtClean="0"/>
              <a:t>constructivism, multiple intelligence dan </a:t>
            </a:r>
            <a:r>
              <a:rPr lang="en-MY" dirty="0" smtClean="0"/>
              <a:t>lain-lain.</a:t>
            </a:r>
            <a:endParaRPr lang="en-MY" dirty="0"/>
          </a:p>
        </p:txBody>
      </p:sp>
      <p:pic>
        <p:nvPicPr>
          <p:cNvPr id="4" name="Picture 3" descr="1305973225-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1340768"/>
            <a:ext cx="2160240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ICT Sebagai Alat Aplikasi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n-MY" sz="2800" dirty="0" smtClean="0"/>
              <a:t>Membantu murid melaksanakan tugasan pembelajaran, bukan sebagai </a:t>
            </a:r>
            <a:r>
              <a:rPr lang="en-MY" sz="2800" dirty="0" err="1" smtClean="0"/>
              <a:t>mekanisma</a:t>
            </a:r>
            <a:r>
              <a:rPr lang="en-MY" sz="2800" dirty="0" smtClean="0"/>
              <a:t> penyaluran maklumat p&amp;p.</a:t>
            </a:r>
          </a:p>
          <a:p>
            <a:pPr>
              <a:buBlip>
                <a:blip r:embed="rId2"/>
              </a:buBlip>
            </a:pPr>
            <a:r>
              <a:rPr lang="fi-FI" sz="2800" dirty="0" smtClean="0"/>
              <a:t>Cth: Penggunaan perisian aplikasi umum seperti </a:t>
            </a:r>
            <a:r>
              <a:rPr lang="en-MY" sz="2800" dirty="0" smtClean="0"/>
              <a:t>pemproses perkataan oleh murid dalam menghasilkan karangan </a:t>
            </a:r>
            <a:r>
              <a:rPr lang="fi-FI" sz="2800" dirty="0" smtClean="0"/>
              <a:t>atau penggunaan perisian hamparan elektronik untuk memplot </a:t>
            </a:r>
            <a:r>
              <a:rPr lang="en-MY" sz="2800" dirty="0" smtClean="0"/>
              <a:t>graf.</a:t>
            </a:r>
            <a:endParaRPr lang="en-MY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ICT Sebagai Alat Aplikasi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6079976" cy="5867400"/>
          </a:xfrm>
        </p:spPr>
        <p:txBody>
          <a:bodyPr/>
          <a:lstStyle/>
          <a:p>
            <a:r>
              <a:rPr lang="en-US" sz="2800" u="sng" dirty="0" smtClean="0"/>
              <a:t>Situasi penggunaan</a:t>
            </a:r>
          </a:p>
          <a:p>
            <a:pPr>
              <a:buBlip>
                <a:blip r:embed="rId2"/>
              </a:buBlip>
            </a:pPr>
            <a:r>
              <a:rPr lang="en-MY" sz="2800" dirty="0" smtClean="0"/>
              <a:t>Sekumpulan murid berbincang, mengedit dan mengolah kandungan karangan dengan bantuan pemproses perkataan dan mempersembahkan hasil karangan.</a:t>
            </a:r>
          </a:p>
          <a:p>
            <a:pPr>
              <a:buBlip>
                <a:blip r:embed="rId2"/>
              </a:buBlip>
            </a:pPr>
            <a:r>
              <a:rPr lang="en-US" sz="2800" dirty="0" smtClean="0"/>
              <a:t>Melihat perkaitan antara dua pemboleh ubah melalui plot graf yang dihasilkannya.</a:t>
            </a:r>
          </a:p>
          <a:p>
            <a:pPr>
              <a:buBlip>
                <a:blip r:embed="rId2"/>
              </a:buBlip>
            </a:pPr>
            <a:r>
              <a:rPr lang="en-US" sz="2800" dirty="0" smtClean="0"/>
              <a:t>Melihat dan memikirkan </a:t>
            </a:r>
            <a:r>
              <a:rPr lang="en-US" sz="2800" dirty="0" err="1" smtClean="0"/>
              <a:t>trenda</a:t>
            </a:r>
            <a:r>
              <a:rPr lang="en-US" sz="2800" dirty="0" smtClean="0"/>
              <a:t> selepas mengelas dan mengisih data dalam perisian MS Excel.</a:t>
            </a:r>
            <a:endParaRPr lang="en-MY" sz="2800" dirty="0" smtClean="0"/>
          </a:p>
          <a:p>
            <a:pPr>
              <a:buBlip>
                <a:blip r:embed="rId2"/>
              </a:buBlip>
            </a:pPr>
            <a:endParaRPr lang="en-MY" sz="28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5590" y="1484784"/>
            <a:ext cx="311841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magesCA2QX1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87650" y="3356992"/>
            <a:ext cx="3156350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ICT Sebagai Alat Aplikasi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6804248" cy="5867400"/>
          </a:xfrm>
        </p:spPr>
        <p:txBody>
          <a:bodyPr/>
          <a:lstStyle/>
          <a:p>
            <a:r>
              <a:rPr lang="fi-FI" u="sng" dirty="0" smtClean="0"/>
              <a:t>Kelebihan</a:t>
            </a:r>
          </a:p>
          <a:p>
            <a:pPr>
              <a:buBlip>
                <a:blip r:embed="rId2"/>
              </a:buBlip>
            </a:pPr>
            <a:r>
              <a:rPr lang="en-MY" dirty="0" smtClean="0"/>
              <a:t>Aktiviti pembelajaran yang autentik.</a:t>
            </a:r>
          </a:p>
          <a:p>
            <a:pPr>
              <a:buBlip>
                <a:blip r:embed="rId2"/>
              </a:buBlip>
            </a:pPr>
            <a:r>
              <a:rPr lang="en-MY" dirty="0" smtClean="0"/>
              <a:t>Guru boleh </a:t>
            </a:r>
            <a:r>
              <a:rPr lang="en-MY" dirty="0" err="1" smtClean="0"/>
              <a:t>mengemukan</a:t>
            </a:r>
            <a:r>
              <a:rPr lang="en-MY" dirty="0" smtClean="0"/>
              <a:t> masalah yang lebih mencabar minda murid.</a:t>
            </a:r>
          </a:p>
          <a:p>
            <a:pPr>
              <a:buBlip>
                <a:blip r:embed="rId2"/>
              </a:buBlip>
            </a:pPr>
            <a:r>
              <a:rPr lang="sv-SE" dirty="0" smtClean="0"/>
              <a:t>Meningkat kecekapan dan ketepatan hasil </a:t>
            </a:r>
            <a:r>
              <a:rPr lang="en-MY" dirty="0" smtClean="0"/>
              <a:t>pembelajaran.</a:t>
            </a:r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ICT Untuk Pembelajaran Komunikasi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n-MY" dirty="0" smtClean="0"/>
              <a:t>Diguna untuk membolehkan murid dan guru daripada lokasi yang berbeza menghantar, menerima dan berkongsi maklumat yang pelbagai bentuk.</a:t>
            </a:r>
          </a:p>
          <a:p>
            <a:pPr>
              <a:buBlip>
                <a:blip r:embed="rId2"/>
              </a:buBlip>
            </a:pPr>
            <a:r>
              <a:rPr lang="en-US" dirty="0" smtClean="0"/>
              <a:t>Menyokong pembelajaran kolaboratif.</a:t>
            </a:r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ICT Untuk Pembelajaran Komunikasi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Alat komunikasi seperti;</a:t>
            </a:r>
          </a:p>
          <a:p>
            <a:pPr>
              <a:buBlip>
                <a:blip r:embed="rId2"/>
              </a:buBlip>
            </a:pPr>
            <a:r>
              <a:rPr lang="en-US" dirty="0" smtClean="0"/>
              <a:t>E-mel</a:t>
            </a:r>
          </a:p>
          <a:p>
            <a:pPr>
              <a:buBlip>
                <a:blip r:embed="rId2"/>
              </a:buBlip>
            </a:pPr>
            <a:r>
              <a:rPr lang="en-US" dirty="0" smtClean="0"/>
              <a:t>Net-meeting</a:t>
            </a:r>
          </a:p>
          <a:p>
            <a:pPr>
              <a:buBlip>
                <a:blip r:embed="rId2"/>
              </a:buBlip>
            </a:pPr>
            <a:r>
              <a:rPr lang="en-US" dirty="0" smtClean="0"/>
              <a:t>Blog</a:t>
            </a:r>
          </a:p>
          <a:p>
            <a:pPr>
              <a:buBlip>
                <a:blip r:embed="rId2"/>
              </a:buBlip>
            </a:pPr>
            <a:r>
              <a:rPr lang="en-US" dirty="0" smtClean="0"/>
              <a:t>Chatting</a:t>
            </a:r>
          </a:p>
          <a:p>
            <a:pPr>
              <a:buBlip>
                <a:blip r:embed="rId2"/>
              </a:buBlip>
            </a:pPr>
            <a:r>
              <a:rPr lang="en-US" dirty="0" smtClean="0"/>
              <a:t>Portal pembelajaran</a:t>
            </a:r>
          </a:p>
          <a:p>
            <a:pPr>
              <a:buBlip>
                <a:blip r:embed="rId2"/>
              </a:buBlip>
            </a:pPr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ICT Untuk Pembelajaran Komunikasi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4999856" cy="5867400"/>
          </a:xfrm>
        </p:spPr>
        <p:txBody>
          <a:bodyPr/>
          <a:lstStyle/>
          <a:p>
            <a:r>
              <a:rPr lang="en-MY" dirty="0" smtClean="0"/>
              <a:t>Teknik komunikasi </a:t>
            </a:r>
          </a:p>
          <a:p>
            <a:pPr>
              <a:buBlip>
                <a:blip r:embed="rId2"/>
              </a:buBlip>
            </a:pPr>
            <a:r>
              <a:rPr lang="en-MY" dirty="0" smtClean="0"/>
              <a:t>Teknik Seorang kepada Seorang,</a:t>
            </a:r>
          </a:p>
          <a:p>
            <a:pPr>
              <a:buBlip>
                <a:blip r:embed="rId2"/>
              </a:buBlip>
            </a:pPr>
            <a:r>
              <a:rPr lang="en-MY" dirty="0" smtClean="0"/>
              <a:t> Teknik Seorang kepada Ramai, dan</a:t>
            </a:r>
          </a:p>
          <a:p>
            <a:pPr>
              <a:buBlip>
                <a:blip r:embed="rId2"/>
              </a:buBlip>
            </a:pPr>
            <a:r>
              <a:rPr lang="en-MY" dirty="0" smtClean="0"/>
              <a:t> Teknik Ramai kepada Ramai.</a:t>
            </a:r>
            <a:endParaRPr lang="en-MY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268760"/>
            <a:ext cx="392392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Penutup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Kesimpulan………</a:t>
            </a:r>
            <a:endParaRPr lang="en-MY" dirty="0"/>
          </a:p>
        </p:txBody>
      </p:sp>
      <p:sp>
        <p:nvSpPr>
          <p:cNvPr id="4" name="Rounded Rectangle 3"/>
          <p:cNvSpPr/>
          <p:nvPr/>
        </p:nvSpPr>
        <p:spPr>
          <a:xfrm>
            <a:off x="251520" y="1484784"/>
            <a:ext cx="6552728" cy="51125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Kehebatan bahan sumber P&amp;P tidak akan menjamin keberkesanan </a:t>
            </a:r>
            <a:r>
              <a:rPr lang="en-US" sz="2800" b="1" dirty="0" err="1" smtClean="0">
                <a:solidFill>
                  <a:schemeClr val="tx1"/>
                </a:solidFill>
              </a:rPr>
              <a:t>p&amp;p</a:t>
            </a:r>
            <a:r>
              <a:rPr lang="en-US" sz="2800" b="1" dirty="0" smtClean="0">
                <a:solidFill>
                  <a:schemeClr val="tx1"/>
                </a:solidFill>
              </a:rPr>
              <a:t> sekiranya guru tidak mengaplikasikan prinsip penggunaan sumber </a:t>
            </a:r>
            <a:r>
              <a:rPr lang="en-US" sz="2800" b="1" dirty="0" err="1" smtClean="0">
                <a:solidFill>
                  <a:schemeClr val="tx1"/>
                </a:solidFill>
              </a:rPr>
              <a:t>p&amp;p</a:t>
            </a:r>
            <a:r>
              <a:rPr lang="en-US" sz="2800" b="1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Tidak ada satu pun sumber </a:t>
            </a:r>
            <a:r>
              <a:rPr lang="en-US" sz="2800" b="1" dirty="0" err="1" smtClean="0">
                <a:solidFill>
                  <a:schemeClr val="tx1"/>
                </a:solidFill>
              </a:rPr>
              <a:t>p&amp;p</a:t>
            </a:r>
            <a:r>
              <a:rPr lang="en-US" sz="2800" b="1" dirty="0" smtClean="0">
                <a:solidFill>
                  <a:schemeClr val="tx1"/>
                </a:solidFill>
              </a:rPr>
              <a:t> yang terbaik </a:t>
            </a:r>
            <a:r>
              <a:rPr lang="en-MY" sz="2800" b="1" dirty="0" smtClean="0">
                <a:solidFill>
                  <a:schemeClr val="tx1"/>
                </a:solidFill>
              </a:rPr>
              <a:t>dan mesti digunakan. Pendekatan terbaik yang sebenarnya ialah apabila penggunaan </a:t>
            </a:r>
            <a:r>
              <a:rPr lang="en-US" sz="2800" b="1" dirty="0" smtClean="0">
                <a:solidFill>
                  <a:schemeClr val="tx1"/>
                </a:solidFill>
              </a:rPr>
              <a:t>sumber </a:t>
            </a:r>
            <a:r>
              <a:rPr lang="en-US" sz="2800" b="1" dirty="0" err="1" smtClean="0">
                <a:solidFill>
                  <a:schemeClr val="tx1"/>
                </a:solidFill>
              </a:rPr>
              <a:t>p&amp;p</a:t>
            </a:r>
            <a:r>
              <a:rPr lang="en-MY" sz="2800" b="1" dirty="0" smtClean="0">
                <a:solidFill>
                  <a:schemeClr val="tx1"/>
                </a:solidFill>
              </a:rPr>
              <a:t> sesuai dengan keperluan murid, serta dapat membuahkan hasil yang diharapkan dalam jangka masa yang munasabah.</a:t>
            </a:r>
            <a:endParaRPr lang="en-MY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Tujuan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3"/>
              </a:buBlip>
            </a:pPr>
            <a:r>
              <a:rPr lang="en-MY" sz="2800" dirty="0" smtClean="0"/>
              <a:t>Rangsangan</a:t>
            </a:r>
          </a:p>
          <a:p>
            <a:pPr>
              <a:buBlip>
                <a:blip r:embed="rId3"/>
              </a:buBlip>
            </a:pPr>
            <a:r>
              <a:rPr lang="en-MY" sz="2800" dirty="0" smtClean="0"/>
              <a:t>Kefahaman dan interpretasi maklumat </a:t>
            </a:r>
          </a:p>
          <a:p>
            <a:pPr>
              <a:buBlip>
                <a:blip r:embed="rId3"/>
              </a:buBlip>
            </a:pPr>
            <a:r>
              <a:rPr lang="fi-FI" sz="2800" dirty="0" smtClean="0"/>
              <a:t>Pengekalan minat dan tumpuan melalui pelbagai media </a:t>
            </a:r>
          </a:p>
          <a:p>
            <a:pPr>
              <a:buBlip>
                <a:blip r:embed="rId3"/>
              </a:buBlip>
            </a:pPr>
            <a:r>
              <a:rPr lang="en-MY" sz="2800" dirty="0" smtClean="0"/>
              <a:t>Peningkatan daya ingatan </a:t>
            </a:r>
          </a:p>
          <a:p>
            <a:pPr>
              <a:buBlip>
                <a:blip r:embed="rId3"/>
              </a:buBlip>
            </a:pPr>
            <a:r>
              <a:rPr lang="en-MY" sz="2800" dirty="0" smtClean="0"/>
              <a:t>Kemahiran berfikir </a:t>
            </a:r>
          </a:p>
          <a:p>
            <a:pPr>
              <a:buBlip>
                <a:blip r:embed="rId3"/>
              </a:buBlip>
            </a:pPr>
            <a:r>
              <a:rPr lang="en-MY" sz="2800" dirty="0" smtClean="0"/>
              <a:t>Peningkatan motivasi </a:t>
            </a:r>
          </a:p>
          <a:p>
            <a:pPr>
              <a:buBlip>
                <a:blip r:embed="rId3"/>
              </a:buBlip>
            </a:pPr>
            <a:r>
              <a:rPr lang="en-MY" sz="2800" dirty="0" smtClean="0"/>
              <a:t>Peningkatan kreativiti </a:t>
            </a:r>
          </a:p>
          <a:p>
            <a:pPr>
              <a:buBlip>
                <a:blip r:embed="rId3"/>
              </a:buBlip>
            </a:pPr>
            <a:r>
              <a:rPr lang="en-MY" sz="2800" dirty="0" smtClean="0"/>
              <a:t>Keseronokan dalam pembelajaran </a:t>
            </a:r>
          </a:p>
          <a:p>
            <a:pPr>
              <a:buBlip>
                <a:blip r:embed="rId3"/>
              </a:buBlip>
            </a:pPr>
            <a:r>
              <a:rPr lang="en-MY" sz="2800" dirty="0" smtClean="0"/>
              <a:t>Kemahiran interpersonal dan intrapersonal </a:t>
            </a:r>
          </a:p>
          <a:p>
            <a:pPr>
              <a:buBlip>
                <a:blip r:embed="rId3"/>
              </a:buBlip>
            </a:pPr>
            <a:r>
              <a:rPr lang="en-MY" sz="2800" dirty="0" smtClean="0"/>
              <a:t>Kemahiran psikomotor </a:t>
            </a:r>
            <a:endParaRPr lang="en-MY" sz="2800" dirty="0"/>
          </a:p>
        </p:txBody>
      </p:sp>
      <p:pic>
        <p:nvPicPr>
          <p:cNvPr id="4" name="Picture 3" descr="48_6649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336" y="0"/>
            <a:ext cx="1547664" cy="1547664"/>
          </a:xfrm>
          <a:prstGeom prst="rect">
            <a:avLst/>
          </a:prstGeom>
        </p:spPr>
      </p:pic>
      <p:pic>
        <p:nvPicPr>
          <p:cNvPr id="5" name="Picture 4" descr="imagesCAXVF3B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4077072"/>
            <a:ext cx="1924050" cy="1143000"/>
          </a:xfrm>
          <a:prstGeom prst="rect">
            <a:avLst/>
          </a:prstGeom>
        </p:spPr>
      </p:pic>
      <p:pic>
        <p:nvPicPr>
          <p:cNvPr id="6" name="Picture 5" descr="ldh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36296" y="5699503"/>
            <a:ext cx="1907704" cy="1158497"/>
          </a:xfrm>
          <a:prstGeom prst="rect">
            <a:avLst/>
          </a:prstGeom>
        </p:spPr>
      </p:pic>
      <p:pic>
        <p:nvPicPr>
          <p:cNvPr id="8" name="Picture 7" descr="teaching_250x25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32240" y="2564904"/>
            <a:ext cx="1563659" cy="1569914"/>
          </a:xfrm>
          <a:prstGeom prst="rect">
            <a:avLst/>
          </a:prstGeom>
        </p:spPr>
      </p:pic>
      <p:pic>
        <p:nvPicPr>
          <p:cNvPr id="9" name="Picture 8" descr="1305973225-7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905750" y="1268760"/>
            <a:ext cx="1238250" cy="1857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MY" dirty="0" smtClean="0"/>
              <a:t>Sekian</a:t>
            </a:r>
            <a:endParaRPr lang="en-MY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Terima kasih..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640" y="548680"/>
            <a:ext cx="6336704" cy="1152128"/>
          </a:xfr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txBody>
          <a:bodyPr/>
          <a:lstStyle/>
          <a:p>
            <a:r>
              <a:rPr lang="en-MY" sz="8800" dirty="0" smtClean="0"/>
              <a:t>BAHAGIA</a:t>
            </a:r>
            <a:endParaRPr lang="en-MY" sz="8800" dirty="0"/>
          </a:p>
        </p:txBody>
      </p:sp>
      <p:pic>
        <p:nvPicPr>
          <p:cNvPr id="1026" name="Picture 2" descr="http://manajemenkekayaan.files.wordpress.com/2008/11/brosur-bahagia-link-copy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564904"/>
            <a:ext cx="7648575" cy="3638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Kelebihan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8163" lvl="1" indent="-495300">
              <a:buFontTx/>
              <a:buAutoNum type="arabicPeriod"/>
            </a:pPr>
            <a:r>
              <a:rPr lang="en-US" dirty="0" err="1" smtClean="0"/>
              <a:t>Mperjelaskan</a:t>
            </a:r>
            <a:r>
              <a:rPr lang="en-US" dirty="0" smtClean="0"/>
              <a:t> penyampaian mesej</a:t>
            </a:r>
          </a:p>
          <a:p>
            <a:pPr marL="538163" lvl="1" indent="-495300">
              <a:buFontTx/>
              <a:buAutoNum type="arabicPeriod"/>
            </a:pPr>
            <a:r>
              <a:rPr lang="en-US" dirty="0" err="1" smtClean="0"/>
              <a:t>Mgatasi</a:t>
            </a:r>
            <a:r>
              <a:rPr lang="en-US" dirty="0" smtClean="0"/>
              <a:t> Batasan Ruang, Waktu dan Pancaindera</a:t>
            </a:r>
          </a:p>
          <a:p>
            <a:pPr marL="538163" lvl="1" indent="-495300">
              <a:buFontTx/>
              <a:buAutoNum type="arabicPeriod"/>
            </a:pPr>
            <a:r>
              <a:rPr lang="en-US" dirty="0" smtClean="0"/>
              <a:t>Penggunaan Media Pengajaran Secara betul dan Bervariasi</a:t>
            </a:r>
          </a:p>
          <a:p>
            <a:pPr marL="538163" lvl="1" indent="-495300">
              <a:buFontTx/>
              <a:buAutoNum type="arabicPeriod"/>
            </a:pPr>
            <a:r>
              <a:rPr lang="en-US" dirty="0" smtClean="0"/>
              <a:t>Pengalaman dan Persepsi yang Sama</a:t>
            </a:r>
          </a:p>
          <a:p>
            <a:pPr marL="538163" indent="-495300"/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Penggunaan Sumber P&amp;P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</a:pPr>
            <a:r>
              <a:rPr lang="en-US" dirty="0" smtClean="0">
                <a:solidFill>
                  <a:schemeClr val="tx1"/>
                </a:solidFill>
              </a:rPr>
              <a:t>Satu pengalaman </a:t>
            </a:r>
            <a:r>
              <a:rPr lang="en-US" dirty="0" err="1" smtClean="0">
                <a:solidFill>
                  <a:schemeClr val="tx1"/>
                </a:solidFill>
              </a:rPr>
              <a:t>yg</a:t>
            </a:r>
            <a:r>
              <a:rPr lang="en-US" dirty="0" smtClean="0">
                <a:solidFill>
                  <a:schemeClr val="tx1"/>
                </a:solidFill>
              </a:rPr>
              <a:t> melibatkan 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penggunaan penglihatan dan/atau pendengaran seseorang serta teknik</a:t>
            </a:r>
            <a:r>
              <a:rPr lang="en-US" baseline="30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pengajaran, </a:t>
            </a:r>
            <a:r>
              <a:rPr lang="en-US" dirty="0" err="1" smtClean="0">
                <a:solidFill>
                  <a:schemeClr val="tx1"/>
                </a:solidFill>
              </a:rPr>
              <a:t>tmasuk</a:t>
            </a:r>
            <a:r>
              <a:rPr lang="en-US" dirty="0" smtClean="0">
                <a:solidFill>
                  <a:schemeClr val="tx1"/>
                </a:solidFill>
              </a:rPr>
              <a:t> juga proses pengalaman, persediaan dan perasaan.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dirty="0" smtClean="0"/>
              <a:t> 			</a:t>
            </a:r>
            <a:r>
              <a:rPr lang="en-US" sz="2400" dirty="0" err="1" smtClean="0"/>
              <a:t>Ngui</a:t>
            </a:r>
            <a:r>
              <a:rPr lang="en-US" sz="2400" dirty="0" smtClean="0"/>
              <a:t> </a:t>
            </a:r>
            <a:r>
              <a:rPr lang="en-US" sz="2400" dirty="0" err="1" smtClean="0"/>
              <a:t>Kuan</a:t>
            </a:r>
            <a:r>
              <a:rPr lang="en-US" sz="2400" dirty="0" smtClean="0"/>
              <a:t> Sang (1989)</a:t>
            </a:r>
            <a:endParaRPr lang="en-MY" sz="24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23528" y="4941168"/>
            <a:ext cx="6552728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…penggunaan sumber </a:t>
            </a:r>
            <a:r>
              <a:rPr lang="en-US" b="1" dirty="0" err="1" smtClean="0">
                <a:solidFill>
                  <a:schemeClr val="tx1"/>
                </a:solidFill>
              </a:rPr>
              <a:t>p&amp;p</a:t>
            </a:r>
            <a:r>
              <a:rPr lang="en-US" b="1" dirty="0" smtClean="0">
                <a:solidFill>
                  <a:schemeClr val="tx1"/>
                </a:solidFill>
              </a:rPr>
              <a:t> adalah pengalaman yang melibatkan penggunaan deria…</a:t>
            </a:r>
            <a:endParaRPr lang="en-MY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Hoban dan </a:t>
            </a:r>
            <a:r>
              <a:rPr lang="en-US" dirty="0" err="1" smtClean="0"/>
              <a:t>Zissman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14288" algn="ctr"/>
            <a:r>
              <a:rPr lang="en-US" dirty="0" smtClean="0">
                <a:solidFill>
                  <a:schemeClr val="tx1"/>
                </a:solidFill>
              </a:rPr>
              <a:t>Semakin realistik </a:t>
            </a:r>
            <a:r>
              <a:rPr lang="en-US" dirty="0" err="1" smtClean="0">
                <a:solidFill>
                  <a:schemeClr val="tx1"/>
                </a:solidFill>
              </a:rPr>
              <a:t>sst</a:t>
            </a:r>
            <a:r>
              <a:rPr lang="en-US" dirty="0" smtClean="0">
                <a:solidFill>
                  <a:schemeClr val="tx1"/>
                </a:solidFill>
              </a:rPr>
              <a:t> bahan, semakin tinggi nilai </a:t>
            </a:r>
            <a:r>
              <a:rPr lang="en-US" dirty="0" err="1" smtClean="0">
                <a:solidFill>
                  <a:schemeClr val="tx1"/>
                </a:solidFill>
              </a:rPr>
              <a:t>kpd</a:t>
            </a:r>
            <a:r>
              <a:rPr lang="en-US" dirty="0" smtClean="0">
                <a:solidFill>
                  <a:schemeClr val="tx1"/>
                </a:solidFill>
              </a:rPr>
              <a:t> pembelajaran.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/>
              <a:t>Sumber P&amp;P</a:t>
            </a:r>
          </a:p>
          <a:p>
            <a:pPr marL="357188" indent="0">
              <a:lnSpc>
                <a:spcPct val="90000"/>
              </a:lnSpc>
              <a:buBlip>
                <a:blip r:embed="rId2"/>
              </a:buBlip>
            </a:pPr>
            <a:r>
              <a:rPr lang="en-US" sz="2400" dirty="0" smtClean="0"/>
              <a:t>Perkataan</a:t>
            </a:r>
          </a:p>
          <a:p>
            <a:pPr marL="357188" indent="0">
              <a:lnSpc>
                <a:spcPct val="90000"/>
              </a:lnSpc>
              <a:buBlip>
                <a:blip r:embed="rId2"/>
              </a:buBlip>
            </a:pPr>
            <a:r>
              <a:rPr lang="en-US" sz="2400" dirty="0" smtClean="0"/>
              <a:t>Gambar rajah</a:t>
            </a:r>
          </a:p>
          <a:p>
            <a:pPr marL="357188" indent="0">
              <a:lnSpc>
                <a:spcPct val="90000"/>
              </a:lnSpc>
              <a:buBlip>
                <a:blip r:embed="rId2"/>
              </a:buBlip>
            </a:pPr>
            <a:r>
              <a:rPr lang="en-US" sz="2400" dirty="0" smtClean="0"/>
              <a:t>Peta</a:t>
            </a:r>
          </a:p>
          <a:p>
            <a:pPr marL="357188" indent="0">
              <a:lnSpc>
                <a:spcPct val="90000"/>
              </a:lnSpc>
              <a:buBlip>
                <a:blip r:embed="rId2"/>
              </a:buBlip>
            </a:pPr>
            <a:r>
              <a:rPr lang="en-US" sz="2400" dirty="0" smtClean="0"/>
              <a:t>Gambar/lukisan</a:t>
            </a:r>
          </a:p>
          <a:p>
            <a:pPr marL="357188" indent="0">
              <a:lnSpc>
                <a:spcPct val="90000"/>
              </a:lnSpc>
              <a:buBlip>
                <a:blip r:embed="rId2"/>
              </a:buBlip>
            </a:pPr>
            <a:r>
              <a:rPr lang="en-US" sz="2400" dirty="0" smtClean="0"/>
              <a:t>Filem/video</a:t>
            </a:r>
          </a:p>
          <a:p>
            <a:pPr marL="357188" indent="0">
              <a:lnSpc>
                <a:spcPct val="90000"/>
              </a:lnSpc>
              <a:buBlip>
                <a:blip r:embed="rId2"/>
              </a:buBlip>
            </a:pPr>
            <a:r>
              <a:rPr lang="en-US" sz="2400" dirty="0" smtClean="0"/>
              <a:t>Model 3d</a:t>
            </a:r>
          </a:p>
          <a:p>
            <a:pPr marL="357188" indent="0">
              <a:lnSpc>
                <a:spcPct val="90000"/>
              </a:lnSpc>
              <a:buBlip>
                <a:blip r:embed="rId2"/>
              </a:buBlip>
            </a:pPr>
            <a:r>
              <a:rPr lang="en-US" sz="2400" dirty="0" smtClean="0"/>
              <a:t>Objek / </a:t>
            </a:r>
            <a:r>
              <a:rPr lang="en-US" sz="2400" dirty="0" err="1" smtClean="0"/>
              <a:t>realia</a:t>
            </a:r>
            <a:endParaRPr lang="en-US" sz="2400" dirty="0" smtClean="0"/>
          </a:p>
          <a:p>
            <a:pPr marL="357188" indent="0">
              <a:lnSpc>
                <a:spcPct val="90000"/>
              </a:lnSpc>
              <a:buBlip>
                <a:blip r:embed="rId2"/>
              </a:buBlip>
            </a:pPr>
            <a:r>
              <a:rPr lang="en-US" sz="2400" dirty="0" err="1" smtClean="0"/>
              <a:t>Ujikaji</a:t>
            </a:r>
            <a:r>
              <a:rPr lang="en-US" sz="2400" dirty="0" smtClean="0"/>
              <a:t> / </a:t>
            </a:r>
            <a:r>
              <a:rPr lang="en-US" sz="2400" dirty="0" err="1" smtClean="0"/>
              <a:t>demostrasi</a:t>
            </a:r>
            <a:endParaRPr lang="en-US" sz="2400" dirty="0" smtClean="0"/>
          </a:p>
          <a:p>
            <a:pPr marL="357188" indent="0">
              <a:lnSpc>
                <a:spcPct val="90000"/>
              </a:lnSpc>
              <a:buBlip>
                <a:blip r:embed="rId2"/>
              </a:buBlip>
            </a:pPr>
            <a:r>
              <a:rPr lang="en-US" sz="2400" dirty="0" smtClean="0"/>
              <a:t>Komputer (simulasi)</a:t>
            </a:r>
          </a:p>
          <a:p>
            <a:pPr marL="357188" indent="0">
              <a:lnSpc>
                <a:spcPct val="90000"/>
              </a:lnSpc>
              <a:buBlip>
                <a:blip r:embed="rId2"/>
              </a:buBlip>
            </a:pPr>
            <a:r>
              <a:rPr lang="en-US" sz="2400" dirty="0" smtClean="0"/>
              <a:t>Situasi sebenar</a:t>
            </a:r>
          </a:p>
          <a:p>
            <a:endParaRPr lang="en-MY" dirty="0"/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 rot="10800000" flipH="1">
            <a:off x="4211960" y="2060848"/>
            <a:ext cx="2446784" cy="4176464"/>
          </a:xfrm>
          <a:prstGeom prst="rtTriangl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 flipH="1">
            <a:off x="4213448" y="2060848"/>
            <a:ext cx="2446784" cy="4176464"/>
          </a:xfrm>
          <a:prstGeom prst="rtTriangl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3203848" y="1700808"/>
            <a:ext cx="3814762" cy="434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PENGALAMAN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WordArt 7"/>
          <p:cNvSpPr>
            <a:spLocks noChangeArrowheads="1" noChangeShapeType="1" noTextEdit="1"/>
          </p:cNvSpPr>
          <p:nvPr/>
        </p:nvSpPr>
        <p:spPr bwMode="auto">
          <a:xfrm>
            <a:off x="4789760" y="2615208"/>
            <a:ext cx="1238250" cy="152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MY" sz="3600" kern="10" dirty="0">
                <a:ln w="9525">
                  <a:noFill/>
                  <a:round/>
                  <a:headEnd/>
                  <a:tailEnd/>
                </a:ln>
                <a:latin typeface="Arial Black"/>
              </a:rPr>
              <a:t>ABSTRAK</a:t>
            </a:r>
          </a:p>
        </p:txBody>
      </p:sp>
      <p:sp>
        <p:nvSpPr>
          <p:cNvPr id="9" name="WordArt 8"/>
          <p:cNvSpPr>
            <a:spLocks noChangeArrowheads="1" noChangeShapeType="1" noTextEdit="1"/>
          </p:cNvSpPr>
          <p:nvPr/>
        </p:nvSpPr>
        <p:spPr bwMode="auto">
          <a:xfrm>
            <a:off x="5189810" y="5434608"/>
            <a:ext cx="1238250" cy="152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MY" sz="3600" kern="10">
                <a:ln w="9525">
                  <a:noFill/>
                  <a:round/>
                  <a:headEnd/>
                  <a:tailEnd/>
                </a:ln>
                <a:latin typeface="Arial Black"/>
              </a:rPr>
              <a:t>KONKRIT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Kon Pengalaman Dale</a:t>
            </a:r>
            <a:endParaRPr lang="en-MY" dirty="0"/>
          </a:p>
        </p:txBody>
      </p:sp>
      <p:grpSp>
        <p:nvGrpSpPr>
          <p:cNvPr id="14" name="Group 13"/>
          <p:cNvGrpSpPr/>
          <p:nvPr/>
        </p:nvGrpSpPr>
        <p:grpSpPr>
          <a:xfrm>
            <a:off x="107504" y="1143000"/>
            <a:ext cx="6696744" cy="5410200"/>
            <a:chOff x="609600" y="1143000"/>
            <a:chExt cx="8305800" cy="5410200"/>
          </a:xfrm>
        </p:grpSpPr>
        <p:sp>
          <p:nvSpPr>
            <p:cNvPr id="15" name="WordArt 3"/>
            <p:cNvSpPr>
              <a:spLocks noChangeArrowheads="1" noChangeShapeType="1" noTextEdit="1"/>
            </p:cNvSpPr>
            <p:nvPr/>
          </p:nvSpPr>
          <p:spPr bwMode="auto">
            <a:xfrm>
              <a:off x="8077200" y="6324600"/>
              <a:ext cx="838200" cy="1524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MY" sz="3600" kern="10">
                  <a:ln w="9525">
                    <a:noFill/>
                    <a:round/>
                    <a:headEnd/>
                    <a:tailEnd/>
                  </a:ln>
                  <a:latin typeface="Arial Black"/>
                </a:rPr>
                <a:t>KONKRIT</a:t>
              </a:r>
            </a:p>
          </p:txBody>
        </p:sp>
        <p:sp>
          <p:nvSpPr>
            <p:cNvPr id="16" name="WordArt 4"/>
            <p:cNvSpPr>
              <a:spLocks noChangeArrowheads="1" noChangeShapeType="1" noTextEdit="1"/>
            </p:cNvSpPr>
            <p:nvPr/>
          </p:nvSpPr>
          <p:spPr bwMode="auto">
            <a:xfrm>
              <a:off x="7924800" y="1371600"/>
              <a:ext cx="914400" cy="1524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MY" sz="3600" kern="10">
                  <a:ln w="9525">
                    <a:noFill/>
                    <a:round/>
                    <a:headEnd/>
                    <a:tailEnd/>
                  </a:ln>
                  <a:solidFill>
                    <a:schemeClr val="tx2"/>
                  </a:solidFill>
                  <a:latin typeface="Arial Black"/>
                </a:rPr>
                <a:t>ABSTRAK</a:t>
              </a:r>
            </a:p>
          </p:txBody>
        </p:sp>
        <p:sp>
          <p:nvSpPr>
            <p:cNvPr id="17" name="AutoShape 5"/>
            <p:cNvSpPr>
              <a:spLocks noChangeArrowheads="1"/>
            </p:cNvSpPr>
            <p:nvPr/>
          </p:nvSpPr>
          <p:spPr bwMode="auto">
            <a:xfrm>
              <a:off x="8382000" y="1676400"/>
              <a:ext cx="533400" cy="4495800"/>
            </a:xfrm>
            <a:prstGeom prst="upArrow">
              <a:avLst>
                <a:gd name="adj1" fmla="val 20833"/>
                <a:gd name="adj2" fmla="val 75623"/>
              </a:avLst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MY"/>
            </a:p>
          </p:txBody>
        </p:sp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609600" y="1143000"/>
              <a:ext cx="5943600" cy="54102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MY"/>
            </a:p>
          </p:txBody>
        </p:sp>
        <p:sp>
          <p:nvSpPr>
            <p:cNvPr id="19" name="Line 7"/>
            <p:cNvSpPr>
              <a:spLocks noChangeShapeType="1"/>
            </p:cNvSpPr>
            <p:nvPr/>
          </p:nvSpPr>
          <p:spPr bwMode="auto">
            <a:xfrm>
              <a:off x="990600" y="5943600"/>
              <a:ext cx="5181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MY"/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auto">
            <a:xfrm>
              <a:off x="1295400" y="5410200"/>
              <a:ext cx="457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MY"/>
            </a:p>
          </p:txBody>
        </p:sp>
        <p:sp>
          <p:nvSpPr>
            <p:cNvPr id="21" name="Line 9"/>
            <p:cNvSpPr>
              <a:spLocks noChangeShapeType="1"/>
            </p:cNvSpPr>
            <p:nvPr/>
          </p:nvSpPr>
          <p:spPr bwMode="auto">
            <a:xfrm>
              <a:off x="1524000" y="4953000"/>
              <a:ext cx="419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MY"/>
            </a:p>
          </p:txBody>
        </p:sp>
        <p:sp>
          <p:nvSpPr>
            <p:cNvPr id="22" name="Line 10"/>
            <p:cNvSpPr>
              <a:spLocks noChangeShapeType="1"/>
            </p:cNvSpPr>
            <p:nvPr/>
          </p:nvSpPr>
          <p:spPr bwMode="auto">
            <a:xfrm>
              <a:off x="1676400" y="4648200"/>
              <a:ext cx="3810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MY"/>
            </a:p>
          </p:txBody>
        </p: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>
              <a:off x="1828800" y="4343400"/>
              <a:ext cx="3505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MY"/>
            </a:p>
          </p:txBody>
        </p:sp>
        <p:sp>
          <p:nvSpPr>
            <p:cNvPr id="24" name="Line 12"/>
            <p:cNvSpPr>
              <a:spLocks noChangeShapeType="1"/>
            </p:cNvSpPr>
            <p:nvPr/>
          </p:nvSpPr>
          <p:spPr bwMode="auto">
            <a:xfrm>
              <a:off x="2057400" y="3886200"/>
              <a:ext cx="3048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MY"/>
            </a:p>
          </p:txBody>
        </p:sp>
        <p:sp>
          <p:nvSpPr>
            <p:cNvPr id="25" name="Line 13"/>
            <p:cNvSpPr>
              <a:spLocks noChangeShapeType="1"/>
            </p:cNvSpPr>
            <p:nvPr/>
          </p:nvSpPr>
          <p:spPr bwMode="auto">
            <a:xfrm>
              <a:off x="2286000" y="3429000"/>
              <a:ext cx="2514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MY"/>
            </a:p>
          </p:txBody>
        </p:sp>
        <p:sp>
          <p:nvSpPr>
            <p:cNvPr id="26" name="Line 14"/>
            <p:cNvSpPr>
              <a:spLocks noChangeShapeType="1"/>
            </p:cNvSpPr>
            <p:nvPr/>
          </p:nvSpPr>
          <p:spPr bwMode="auto">
            <a:xfrm>
              <a:off x="2667000" y="2819400"/>
              <a:ext cx="1828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MY"/>
            </a:p>
          </p:txBody>
        </p:sp>
        <p:sp>
          <p:nvSpPr>
            <p:cNvPr id="27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2971800" y="3962400"/>
              <a:ext cx="1295400" cy="3270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MY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/>
                </a:rPr>
                <a:t>Bahan pameran</a:t>
              </a:r>
            </a:p>
          </p:txBody>
        </p:sp>
        <p:sp>
          <p:nvSpPr>
            <p:cNvPr id="28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3048000" y="3505200"/>
              <a:ext cx="1143000" cy="3810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MY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/>
                </a:rPr>
                <a:t>Bahan bergerak</a:t>
              </a:r>
            </a:p>
          </p:txBody>
        </p:sp>
        <p:sp>
          <p:nvSpPr>
            <p:cNvPr id="29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2819400" y="2895600"/>
              <a:ext cx="1752600" cy="5334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MY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/>
                </a:rPr>
                <a:t>Rakaman audio, </a:t>
              </a:r>
            </a:p>
            <a:p>
              <a:r>
                <a:rPr lang="en-MY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/>
                </a:rPr>
                <a:t>radio/gambar kaku</a:t>
              </a:r>
            </a:p>
          </p:txBody>
        </p:sp>
        <p:sp>
          <p:nvSpPr>
            <p:cNvPr id="30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2667000" y="5562600"/>
              <a:ext cx="1905000" cy="3048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MY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030201"/>
                  </a:solidFill>
                  <a:latin typeface="Arial Black"/>
                </a:rPr>
                <a:t>Pengalaman tiruan</a:t>
              </a:r>
            </a:p>
          </p:txBody>
        </p:sp>
        <p:sp>
          <p:nvSpPr>
            <p:cNvPr id="31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1981200" y="5029200"/>
              <a:ext cx="3457575" cy="2508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MY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030201"/>
                  </a:solidFill>
                  <a:latin typeface="Arial Black"/>
                </a:rPr>
                <a:t>Pengalaman melalui lakonan / drama</a:t>
              </a:r>
            </a:p>
          </p:txBody>
        </p:sp>
        <p:sp>
          <p:nvSpPr>
            <p:cNvPr id="32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3051175" y="4724400"/>
              <a:ext cx="987425" cy="2508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MY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/>
                </a:rPr>
                <a:t>Tunjukcara</a:t>
              </a:r>
            </a:p>
          </p:txBody>
        </p:sp>
        <p:sp>
          <p:nvSpPr>
            <p:cNvPr id="33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3160713" y="4419600"/>
              <a:ext cx="801687" cy="1746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MY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/>
                </a:rPr>
                <a:t>lawatan</a:t>
              </a:r>
            </a:p>
          </p:txBody>
        </p:sp>
        <p:sp>
          <p:nvSpPr>
            <p:cNvPr id="34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2590800" y="6096000"/>
              <a:ext cx="2057400" cy="3048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MY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030201"/>
                  </a:solidFill>
                  <a:latin typeface="Arial Black"/>
                </a:rPr>
                <a:t>Pengalaman Sebenar</a:t>
              </a:r>
            </a:p>
          </p:txBody>
        </p:sp>
        <p:sp>
          <p:nvSpPr>
            <p:cNvPr id="35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3124200" y="2514600"/>
              <a:ext cx="987425" cy="2286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MY" sz="36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Simbol visual</a:t>
              </a:r>
            </a:p>
          </p:txBody>
        </p:sp>
        <p:sp>
          <p:nvSpPr>
            <p:cNvPr id="36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3124200" y="2133600"/>
              <a:ext cx="987425" cy="2286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MY" sz="36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Simbol / verbal</a:t>
              </a:r>
            </a:p>
          </p:txBody>
        </p:sp>
        <p:sp>
          <p:nvSpPr>
            <p:cNvPr id="37" name="Line 25"/>
            <p:cNvSpPr>
              <a:spLocks noChangeShapeType="1"/>
            </p:cNvSpPr>
            <p:nvPr/>
          </p:nvSpPr>
          <p:spPr bwMode="auto">
            <a:xfrm>
              <a:off x="2819400" y="2438400"/>
              <a:ext cx="1447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MY"/>
            </a:p>
          </p:txBody>
        </p:sp>
        <p:sp>
          <p:nvSpPr>
            <p:cNvPr id="38" name="AutoShape 26"/>
            <p:cNvSpPr>
              <a:spLocks/>
            </p:cNvSpPr>
            <p:nvPr/>
          </p:nvSpPr>
          <p:spPr bwMode="auto">
            <a:xfrm>
              <a:off x="5791200" y="2819400"/>
              <a:ext cx="304800" cy="1981200"/>
            </a:xfrm>
            <a:prstGeom prst="rightBrace">
              <a:avLst>
                <a:gd name="adj1" fmla="val 54167"/>
                <a:gd name="adj2" fmla="val 50606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MY"/>
            </a:p>
          </p:txBody>
        </p:sp>
        <p:sp>
          <p:nvSpPr>
            <p:cNvPr id="39" name="AutoShape 27"/>
            <p:cNvSpPr>
              <a:spLocks/>
            </p:cNvSpPr>
            <p:nvPr/>
          </p:nvSpPr>
          <p:spPr bwMode="auto">
            <a:xfrm>
              <a:off x="6629400" y="5029200"/>
              <a:ext cx="304800" cy="1447800"/>
            </a:xfrm>
            <a:prstGeom prst="rightBrace">
              <a:avLst>
                <a:gd name="adj1" fmla="val 39583"/>
                <a:gd name="adj2" fmla="val 50606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MY"/>
            </a:p>
          </p:txBody>
        </p:sp>
        <p:sp>
          <p:nvSpPr>
            <p:cNvPr id="40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7086600" y="5562600"/>
              <a:ext cx="1371600" cy="2286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MY" sz="36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 Black"/>
                </a:rPr>
                <a:t>Penglibatan</a:t>
              </a:r>
            </a:p>
          </p:txBody>
        </p:sp>
        <p:sp>
          <p:nvSpPr>
            <p:cNvPr id="41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6600825" y="3962400"/>
              <a:ext cx="1257300" cy="2286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MY" sz="3600" kern="10" dirty="0">
                  <a:ln w="9525">
                    <a:noFill/>
                    <a:round/>
                    <a:headEnd/>
                    <a:tailEnd/>
                  </a:ln>
                  <a:latin typeface="Arial Black"/>
                </a:rPr>
                <a:t>Pemerhatian</a:t>
              </a:r>
            </a:p>
          </p:txBody>
        </p:sp>
        <p:sp>
          <p:nvSpPr>
            <p:cNvPr id="42" name="AutoShape 30"/>
            <p:cNvSpPr>
              <a:spLocks/>
            </p:cNvSpPr>
            <p:nvPr/>
          </p:nvSpPr>
          <p:spPr bwMode="auto">
            <a:xfrm>
              <a:off x="4953000" y="1676400"/>
              <a:ext cx="352425" cy="1066800"/>
            </a:xfrm>
            <a:prstGeom prst="rightBrace">
              <a:avLst>
                <a:gd name="adj1" fmla="val 25225"/>
                <a:gd name="adj2" fmla="val 50606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MY"/>
            </a:p>
          </p:txBody>
        </p:sp>
        <p:sp>
          <p:nvSpPr>
            <p:cNvPr id="43" name="WordArt 31"/>
            <p:cNvSpPr>
              <a:spLocks noChangeArrowheads="1" noChangeShapeType="1" noTextEdit="1"/>
            </p:cNvSpPr>
            <p:nvPr/>
          </p:nvSpPr>
          <p:spPr bwMode="auto">
            <a:xfrm>
              <a:off x="5486400" y="2209800"/>
              <a:ext cx="1257300" cy="2286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MY" sz="3600" kern="10">
                  <a:ln w="9525">
                    <a:noFill/>
                    <a:round/>
                    <a:headEnd/>
                    <a:tailEnd/>
                  </a:ln>
                  <a:latin typeface="Arial Black"/>
                </a:rPr>
                <a:t>Persimbolan</a:t>
              </a:r>
            </a:p>
          </p:txBody>
        </p:sp>
      </p:grpSp>
      <p:sp>
        <p:nvSpPr>
          <p:cNvPr id="44" name="Rectangle 43"/>
          <p:cNvSpPr/>
          <p:nvPr/>
        </p:nvSpPr>
        <p:spPr>
          <a:xfrm>
            <a:off x="251520" y="908720"/>
            <a:ext cx="20681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Edgar  (1946)</a:t>
            </a:r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6.0&quot;&gt;&lt;object type=&quot;1&quot; unique_id=&quot;10001&quot;&gt;&lt;object type=&quot;8&quot; unique_id=&quot;10038&quot;&gt;&lt;/object&gt;&lt;object type=&quot;2&quot; unique_id=&quot;10039&quot;&gt;&lt;object type=&quot;3&quot; unique_id=&quot;10040&quot;&gt;&lt;property id=&quot;20148&quot; value=&quot;5&quot;/&gt;&lt;property id=&quot;20300&quot; value=&quot;Slide 1 - &amp;quot;Penggunaan BBM/ Pengurusan Sumber P&amp;amp;P&amp;quot;&quot;/&gt;&lt;property id=&quot;20307&quot; value=&quot;256&quot;/&gt;&lt;/object&gt;&lt;object type=&quot;3&quot; unique_id=&quot;10041&quot;&gt;&lt;property id=&quot;20148&quot; value=&quot;5&quot;/&gt;&lt;property id=&quot;20300&quot; value=&quot;Slide 2 - &amp;quot;Pengenalan&amp;quot;&quot;/&gt;&lt;property id=&quot;20307&quot; value=&quot;257&quot;/&gt;&lt;/object&gt;&lt;object type=&quot;3&quot; unique_id=&quot;10043&quot;&gt;&lt;property id=&quot;20148&quot; value=&quot;5&quot;/&gt;&lt;property id=&quot;20300&quot; value=&quot;Slide 40 - &amp;quot;Sekian&amp;quot;&quot;/&gt;&lt;property id=&quot;20307&quot; value=&quot;261&quot;/&gt;&lt;/object&gt;&lt;object type=&quot;3&quot; unique_id=&quot;10212&quot;&gt;&lt;property id=&quot;20148&quot; value=&quot;5&quot;/&gt;&lt;property id=&quot;20300&quot; value=&quot;Slide 3 - &amp;quot;Pengelasan sumber P&amp;amp;P&amp;quot;&quot;/&gt;&lt;property id=&quot;20307&quot; value=&quot;264&quot;/&gt;&lt;/object&gt;&lt;object type=&quot;3&quot; unique_id=&quot;10213&quot;&gt;&lt;property id=&quot;20148&quot; value=&quot;5&quot;/&gt;&lt;property id=&quot;20300&quot; value=&quot;Slide 4 - &amp;quot;Tujuan&amp;quot;&quot;/&gt;&lt;property id=&quot;20307&quot; value=&quot;263&quot;/&gt;&lt;/object&gt;&lt;object type=&quot;3&quot; unique_id=&quot;10214&quot;&gt;&lt;property id=&quot;20148&quot; value=&quot;5&quot;/&gt;&lt;property id=&quot;20300&quot; value=&quot;Slide 5 - &amp;quot;BAHAGIA&amp;quot;&quot;/&gt;&lt;property id=&quot;20307&quot; value=&quot;275&quot;/&gt;&lt;/object&gt;&lt;object type=&quot;3&quot; unique_id=&quot;10215&quot;&gt;&lt;property id=&quot;20148&quot; value=&quot;5&quot;/&gt;&lt;property id=&quot;20300&quot; value=&quot;Slide 6 - &amp;quot;Kelebihan&amp;quot;&quot;/&gt;&lt;property id=&quot;20307&quot; value=&quot;262&quot;/&gt;&lt;/object&gt;&lt;object type=&quot;3&quot; unique_id=&quot;10216&quot;&gt;&lt;property id=&quot;20148&quot; value=&quot;5&quot;/&gt;&lt;property id=&quot;20300&quot; value=&quot;Slide 7 - &amp;quot;Penggunaan Sumber P&amp;amp;P&amp;quot;&quot;/&gt;&lt;property id=&quot;20307&quot; value=&quot;265&quot;/&gt;&lt;/object&gt;&lt;object type=&quot;3&quot; unique_id=&quot;10217&quot;&gt;&lt;property id=&quot;20148&quot; value=&quot;5&quot;/&gt;&lt;property id=&quot;20300&quot; value=&quot;Slide 8 - &amp;quot;Model Hoban dan Zissman&amp;quot;&quot;/&gt;&lt;property id=&quot;20307&quot; value=&quot;266&quot;/&gt;&lt;/object&gt;&lt;object type=&quot;3&quot; unique_id=&quot;10218&quot;&gt;&lt;property id=&quot;20148&quot; value=&quot;5&quot;/&gt;&lt;property id=&quot;20300&quot; value=&quot;Slide 9 - &amp;quot;Kon Pengalaman Dale&amp;quot;&quot;/&gt;&lt;property id=&quot;20307&quot; value=&quot;267&quot;/&gt;&lt;/object&gt;&lt;object type=&quot;3&quot; unique_id=&quot;10219&quot;&gt;&lt;property id=&quot;20148&quot; value=&quot;5&quot;/&gt;&lt;property id=&quot;20300&quot; value=&quot;Slide 10 - &amp;quot;Kon Pengalaman Dale&amp;quot;&quot;/&gt;&lt;property id=&quot;20307&quot; value=&quot;274&quot;/&gt;&lt;/object&gt;&lt;object type=&quot;3&quot; unique_id=&quot;10220&quot;&gt;&lt;property id=&quot;20148&quot; value=&quot;5&quot;/&gt;&lt;property id=&quot;20300&quot; value=&quot;Slide 11 - &amp;quot;Kajian Penyelidikan&amp;quot;&quot;/&gt;&lt;property id=&quot;20307&quot; value=&quot;276&quot;/&gt;&lt;/object&gt;&lt;object type=&quot;3&quot; unique_id=&quot;10221&quot;&gt;&lt;property id=&quot;20148&quot; value=&quot;5&quot;/&gt;&lt;property id=&quot;20300&quot; value=&quot;Slide 12 - &amp;quot;Pemilihan Sumber P&amp;amp;P&amp;quot;&quot;/&gt;&lt;property id=&quot;20307&quot; value=&quot;268&quot;/&gt;&lt;/object&gt;&lt;object type=&quot;3&quot; unique_id=&quot;10222&quot;&gt;&lt;property id=&quot;20148&quot; value=&quot;5&quot;/&gt;&lt;property id=&quot;20300&quot; value=&quot;Slide 13 - &amp;quot;Faktor Pemilihan Sumber P&amp;amp;P&amp;quot;&quot;/&gt;&lt;property id=&quot;20307&quot; value=&quot;269&quot;/&gt;&lt;/object&gt;&lt;object type=&quot;3&quot; unique_id=&quot;10223&quot;&gt;&lt;property id=&quot;20148&quot; value=&quot;5&quot;/&gt;&lt;property id=&quot;20300&quot; value=&quot;Slide 14 - &amp;quot;Faktor Objektif&amp;quot;&quot;/&gt;&lt;property id=&quot;20307&quot; value=&quot;270&quot;/&gt;&lt;/object&gt;&lt;object type=&quot;3&quot; unique_id=&quot;10224&quot;&gt;&lt;property id=&quot;20148&quot; value=&quot;5&quot;/&gt;&lt;property id=&quot;20300&quot; value=&quot;Slide 17 - &amp;quot;Faktor Pelajar&amp;quot;&quot;/&gt;&lt;property id=&quot;20307&quot; value=&quot;271&quot;/&gt;&lt;/object&gt;&lt;object type=&quot;3&quot; unique_id=&quot;10225&quot;&gt;&lt;property id=&quot;20148&quot; value=&quot;5&quot;/&gt;&lt;property id=&quot;20300&quot; value=&quot;Slide 18 - &amp;quot;Faktor Kaedah&amp;quot;&quot;/&gt;&lt;property id=&quot;20307&quot; value=&quot;272&quot;/&gt;&lt;/object&gt;&lt;object type=&quot;3&quot; unique_id=&quot;10226&quot;&gt;&lt;property id=&quot;20148&quot; value=&quot;5&quot;/&gt;&lt;property id=&quot;20300&quot; value=&quot;Slide 19 - &amp;quot;Faktor Praktikal&amp;quot;&quot;/&gt;&lt;property id=&quot;20307&quot; value=&quot;273&quot;/&gt;&lt;/object&gt;&lt;object type=&quot;3&quot; unique_id=&quot;10227&quot;&gt;&lt;property id=&quot;20148&quot; value=&quot;5&quot;/&gt;&lt;property id=&quot;20300&quot; value=&quot;Slide 20 - &amp;quot;Integrasi ICT dalam P&amp;amp;P&amp;quot;&quot;/&gt;&lt;property id=&quot;20307&quot; value=&quot;277&quot;/&gt;&lt;/object&gt;&lt;object type=&quot;3&quot; unique_id=&quot;10523&quot;&gt;&lt;property id=&quot;20148&quot; value=&quot;5&quot;/&gt;&lt;property id=&quot;20300&quot; value=&quot;Slide 21 - &amp;quot;Kelebihan ICT dalam P&amp;amp;P&amp;quot;&quot;/&gt;&lt;property id=&quot;20307&quot; value=&quot;278&quot;/&gt;&lt;/object&gt;&lt;object type=&quot;3&quot; unique_id=&quot;10524&quot;&gt;&lt;property id=&quot;20148&quot; value=&quot;5&quot;/&gt;&lt;property id=&quot;20300&quot; value=&quot;Slide 22 - &amp;quot;Kelebihan ICT dalam P&amp;amp;P (..samb)&amp;quot;&quot;/&gt;&lt;property id=&quot;20307&quot; value=&quot;279&quot;/&gt;&lt;/object&gt;&lt;object type=&quot;3&quot; unique_id=&quot;10525&quot;&gt;&lt;property id=&quot;20148&quot; value=&quot;5&quot;/&gt;&lt;property id=&quot;20300&quot; value=&quot;Slide 23 - &amp;quot;Syarat memanfaat ICT dalam P&amp;amp;P&amp;quot;&quot;/&gt;&lt;property id=&quot;20307&quot; value=&quot;280&quot;/&gt;&lt;/object&gt;&lt;object type=&quot;3&quot; unique_id=&quot;10526&quot;&gt;&lt;property id=&quot;20148&quot; value=&quot;5&quot;/&gt;&lt;property id=&quot;20300&quot; value=&quot;Slide 24 - &amp;quot;Penggunaan ICT dalam P&amp;amp;P&amp;quot;&quot;/&gt;&lt;property id=&quot;20307&quot; value=&quot;281&quot;/&gt;&lt;/object&gt;&lt;object type=&quot;3&quot; unique_id=&quot;10527&quot;&gt;&lt;property id=&quot;20148&quot; value=&quot;5&quot;/&gt;&lt;property id=&quot;20300&quot; value=&quot;Slide 25 - &amp;quot;ICT Untuk Pembelajaran Tutorial&amp;quot;&quot;/&gt;&lt;property id=&quot;20307&quot; value=&quot;282&quot;/&gt;&lt;/object&gt;&lt;object type=&quot;3&quot; unique_id=&quot;10528&quot;&gt;&lt;property id=&quot;20148&quot; value=&quot;5&quot;/&gt;&lt;property id=&quot;20300&quot; value=&quot;Slide 26 - &amp;quot;ICT Untuk Pembelajaran Tutorial&amp;quot;&quot;/&gt;&lt;property id=&quot;20307&quot; value=&quot;288&quot;/&gt;&lt;/object&gt;&lt;object type=&quot;3&quot; unique_id=&quot;10529&quot;&gt;&lt;property id=&quot;20148&quot; value=&quot;5&quot;/&gt;&lt;property id=&quot;20300&quot; value=&quot;Slide 27 - &amp;quot;ICT Untuk Pembelajaran Tutorial&amp;quot;&quot;/&gt;&lt;property id=&quot;20307&quot; value=&quot;287&quot;/&gt;&lt;/object&gt;&lt;object type=&quot;3&quot; unique_id=&quot;10530&quot;&gt;&lt;property id=&quot;20148&quot; value=&quot;5&quot;/&gt;&lt;property id=&quot;20300&quot; value=&quot;Slide 28 - &amp;quot;ICT Untuk Pembelajaran Tutorial&amp;quot;&quot;/&gt;&lt;property id=&quot;20307&quot; value=&quot;286&quot;/&gt;&lt;/object&gt;&lt;object type=&quot;3&quot; unique_id=&quot;10531&quot;&gt;&lt;property id=&quot;20148&quot; value=&quot;5&quot;/&gt;&lt;property id=&quot;20300&quot; value=&quot;Slide 29 - &amp;quot;ICT Untuk Pembelajaran Penerokaan&amp;quot;&quot;/&gt;&lt;property id=&quot;20307&quot; value=&quot;283&quot;/&gt;&lt;/object&gt;&lt;object type=&quot;3&quot; unique_id=&quot;10532&quot;&gt;&lt;property id=&quot;20148&quot; value=&quot;5&quot;/&gt;&lt;property id=&quot;20300&quot; value=&quot;Slide 33 - &amp;quot;ICT Sebagai Alat Aplikasi&amp;quot;&quot;/&gt;&lt;property id=&quot;20307&quot; value=&quot;284&quot;/&gt;&lt;/object&gt;&lt;object type=&quot;3&quot; unique_id=&quot;10533&quot;&gt;&lt;property id=&quot;20148&quot; value=&quot;5&quot;/&gt;&lt;property id=&quot;20300&quot; value=&quot;Slide 36 - &amp;quot;ICT Untuk Pembelajaran Komunikasi&amp;quot;&quot;/&gt;&lt;property id=&quot;20307&quot; value=&quot;285&quot;/&gt;&lt;/object&gt;&lt;object type=&quot;3&quot; unique_id=&quot;10662&quot;&gt;&lt;property id=&quot;20148&quot; value=&quot;5&quot;/&gt;&lt;property id=&quot;20300&quot; value=&quot;Slide 15 - &amp;quot;Faktor Objektif&amp;quot;&quot;/&gt;&lt;property id=&quot;20307&quot; value=&quot;289&quot;/&gt;&lt;/object&gt;&lt;object type=&quot;3&quot; unique_id=&quot;10663&quot;&gt;&lt;property id=&quot;20148&quot; value=&quot;5&quot;/&gt;&lt;property id=&quot;20300&quot; value=&quot;Slide 16 - &amp;quot;Faktor Objektif&amp;quot;&quot;/&gt;&lt;property id=&quot;20307&quot; value=&quot;290&quot;/&gt;&lt;/object&gt;&lt;object type=&quot;3&quot; unique_id=&quot;10664&quot;&gt;&lt;property id=&quot;20148&quot; value=&quot;5&quot;/&gt;&lt;property id=&quot;20300&quot; value=&quot;Slide 30 - &amp;quot;ICT Untuk Pembelajaran Penerokaan&amp;quot;&quot;/&gt;&lt;property id=&quot;20307&quot; value=&quot;291&quot;/&gt;&lt;/object&gt;&lt;object type=&quot;3&quot; unique_id=&quot;10665&quot;&gt;&lt;property id=&quot;20148&quot; value=&quot;5&quot;/&gt;&lt;property id=&quot;20300&quot; value=&quot;Slide 32 - &amp;quot;ICT Untuk Pembelajaran Penerokaan&amp;quot;&quot;/&gt;&lt;property id=&quot;20307&quot; value=&quot;292&quot;/&gt;&lt;/object&gt;&lt;object type=&quot;3&quot; unique_id=&quot;10846&quot;&gt;&lt;property id=&quot;20148&quot; value=&quot;5&quot;/&gt;&lt;property id=&quot;20300&quot; value=&quot;Slide 34 - &amp;quot;ICT Sebagai Alat Aplikasi&amp;quot;&quot;/&gt;&lt;property id=&quot;20307&quot; value=&quot;293&quot;/&gt;&lt;/object&gt;&lt;object type=&quot;3&quot; unique_id=&quot;10847&quot;&gt;&lt;property id=&quot;20148&quot; value=&quot;5&quot;/&gt;&lt;property id=&quot;20300&quot; value=&quot;Slide 35 - &amp;quot;ICT Sebagai Alat Aplikasi&amp;quot;&quot;/&gt;&lt;property id=&quot;20307&quot; value=&quot;294&quot;/&gt;&lt;/object&gt;&lt;object type=&quot;3&quot; unique_id=&quot;11038&quot;&gt;&lt;property id=&quot;20148&quot; value=&quot;5&quot;/&gt;&lt;property id=&quot;20300&quot; value=&quot;Slide 37 - &amp;quot;ICT Untuk Pembelajaran Komunikasi&amp;quot;&quot;/&gt;&lt;property id=&quot;20307&quot; value=&quot;295&quot;/&gt;&lt;/object&gt;&lt;object type=&quot;3&quot; unique_id=&quot;11039&quot;&gt;&lt;property id=&quot;20148&quot; value=&quot;5&quot;/&gt;&lt;property id=&quot;20300&quot; value=&quot;Slide 38 - &amp;quot;ICT Untuk Pembelajaran Komunikasi&amp;quot;&quot;/&gt;&lt;property id=&quot;20307&quot; value=&quot;296&quot;/&gt;&lt;/object&gt;&lt;object type=&quot;3&quot; unique_id=&quot;11040&quot;&gt;&lt;property id=&quot;20148&quot; value=&quot;5&quot;/&gt;&lt;property id=&quot;20300&quot; value=&quot;Slide 39 - &amp;quot;Penutup&amp;quot;&quot;/&gt;&lt;property id=&quot;20307&quot; value=&quot;297&quot;/&gt;&lt;/object&gt;&lt;object type=&quot;3&quot; unique_id=&quot;11492&quot;&gt;&lt;property id=&quot;20148&quot; value=&quot;5&quot;/&gt;&lt;property id=&quot;20300&quot; value=&quot;Slide 31 - &amp;quot;ICT Untuk Pembelajaran Penerokaan&amp;quot;&quot;/&gt;&lt;property id=&quot;20307&quot; value=&quot;298&quot;/&gt;&lt;/object&gt;&lt;/object&gt;&lt;/object&gt;&lt;/database&gt;"/>
</p:tagLst>
</file>

<file path=ppt/theme/theme1.xml><?xml version="1.0" encoding="utf-8"?>
<a:theme xmlns:a="http://schemas.openxmlformats.org/drawingml/2006/main" name="digital_revolution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aettenschweiler"/>
        <a:ea typeface=""/>
        <a:cs typeface=""/>
      </a:majorFont>
      <a:minorFont>
        <a:latin typeface="Eurosti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digital_revolution</Template>
  <TotalTime>1039</TotalTime>
  <Words>1461</Words>
  <Application>Microsoft Office PowerPoint</Application>
  <PresentationFormat>On-screen Show (4:3)</PresentationFormat>
  <Paragraphs>334</Paragraphs>
  <Slides>40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digital_revolution</vt:lpstr>
      <vt:lpstr>Penggunaan BBM/ Pengurusan Sumber P&amp;P</vt:lpstr>
      <vt:lpstr>Pengenalan</vt:lpstr>
      <vt:lpstr>Pengelasan sumber P&amp;P</vt:lpstr>
      <vt:lpstr>Tujuan</vt:lpstr>
      <vt:lpstr>BAHAGIA</vt:lpstr>
      <vt:lpstr>Kelebihan</vt:lpstr>
      <vt:lpstr>Penggunaan Sumber P&amp;P</vt:lpstr>
      <vt:lpstr>Model Hoban dan Zissman</vt:lpstr>
      <vt:lpstr>Kon Pengalaman Dale</vt:lpstr>
      <vt:lpstr>Kon Pengalaman Dale</vt:lpstr>
      <vt:lpstr>Kajian Penyelidikan</vt:lpstr>
      <vt:lpstr>Pemilihan Sumber P&amp;P</vt:lpstr>
      <vt:lpstr>Faktor Pemilihan Sumber P&amp;P</vt:lpstr>
      <vt:lpstr>Faktor Objektif</vt:lpstr>
      <vt:lpstr>Faktor Objektif</vt:lpstr>
      <vt:lpstr>Faktor Objektif</vt:lpstr>
      <vt:lpstr>Faktor Pelajar</vt:lpstr>
      <vt:lpstr>Faktor Kaedah</vt:lpstr>
      <vt:lpstr>Faktor Praktikal</vt:lpstr>
      <vt:lpstr>Integrasi ICT dalam P&amp;P</vt:lpstr>
      <vt:lpstr>Kelebihan ICT dalam P&amp;P</vt:lpstr>
      <vt:lpstr>Kelebihan ICT dalam P&amp;P (..samb)</vt:lpstr>
      <vt:lpstr>Syarat memanfaat ICT dalam P&amp;P</vt:lpstr>
      <vt:lpstr>Penggunaan ICT dalam P&amp;P</vt:lpstr>
      <vt:lpstr>ICT Untuk Pembelajaran Tutorial</vt:lpstr>
      <vt:lpstr>ICT Untuk Pembelajaran Tutorial</vt:lpstr>
      <vt:lpstr>ICT Untuk Pembelajaran Tutorial</vt:lpstr>
      <vt:lpstr>ICT Untuk Pembelajaran Tutorial</vt:lpstr>
      <vt:lpstr>ICT Untuk Pembelajaran Penerokaan</vt:lpstr>
      <vt:lpstr>ICT Untuk Pembelajaran Penerokaan</vt:lpstr>
      <vt:lpstr>ICT Untuk Pembelajaran Penerokaan</vt:lpstr>
      <vt:lpstr>ICT Untuk Pembelajaran Penerokaan</vt:lpstr>
      <vt:lpstr>ICT Sebagai Alat Aplikasi</vt:lpstr>
      <vt:lpstr>ICT Sebagai Alat Aplikasi</vt:lpstr>
      <vt:lpstr>ICT Sebagai Alat Aplikasi</vt:lpstr>
      <vt:lpstr>ICT Untuk Pembelajaran Komunikasi</vt:lpstr>
      <vt:lpstr>ICT Untuk Pembelajaran Komunikasi</vt:lpstr>
      <vt:lpstr>ICT Untuk Pembelajaran Komunikasi</vt:lpstr>
      <vt:lpstr>Penutup</vt:lpstr>
      <vt:lpstr>Sekian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Penggunaan BBM/ Pengurusan Sumber P&amp;P</dc:title>
  <dc:creator>NBLJTP</dc:creator>
  <cp:lastModifiedBy>NBLJTP</cp:lastModifiedBy>
  <cp:revision>81</cp:revision>
  <dcterms:created xsi:type="dcterms:W3CDTF">2011-06-22T03:30:01Z</dcterms:created>
  <dcterms:modified xsi:type="dcterms:W3CDTF">2011-06-28T05:24:56Z</dcterms:modified>
</cp:coreProperties>
</file>