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9" r:id="rId10"/>
    <p:sldId id="278" r:id="rId11"/>
    <p:sldId id="281" r:id="rId12"/>
    <p:sldId id="280" r:id="rId13"/>
    <p:sldId id="282" r:id="rId14"/>
    <p:sldId id="283" r:id="rId15"/>
    <p:sldId id="271" r:id="rId16"/>
    <p:sldId id="269" r:id="rId17"/>
    <p:sldId id="270" r:id="rId18"/>
    <p:sldId id="263" r:id="rId19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7918DE-E801-4091-A830-2C107E5079E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FDD5A5F8-E5F3-4F6C-BDD9-9DD92D1CCB14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</a:rPr>
            <a:t>Akses</a:t>
          </a:r>
          <a:endParaRPr lang="en-MY" sz="2800" dirty="0">
            <a:solidFill>
              <a:schemeClr val="tx1"/>
            </a:solidFill>
          </a:endParaRPr>
        </a:p>
      </dgm:t>
    </dgm:pt>
    <dgm:pt modelId="{55BFE72E-C1E3-4408-96CE-E17EEC8AEBCD}" type="parTrans" cxnId="{96EE992C-763D-4ADE-BA2D-0580A2D3EEF5}">
      <dgm:prSet/>
      <dgm:spPr/>
      <dgm:t>
        <a:bodyPr/>
        <a:lstStyle/>
        <a:p>
          <a:endParaRPr lang="en-MY"/>
        </a:p>
      </dgm:t>
    </dgm:pt>
    <dgm:pt modelId="{7EF8F749-0AA8-4B28-A8AB-4560600A5177}" type="sibTrans" cxnId="{96EE992C-763D-4ADE-BA2D-0580A2D3EEF5}">
      <dgm:prSet/>
      <dgm:spPr/>
      <dgm:t>
        <a:bodyPr/>
        <a:lstStyle/>
        <a:p>
          <a:endParaRPr lang="en-MY"/>
        </a:p>
      </dgm:t>
    </dgm:pt>
    <dgm:pt modelId="{0ED32C82-5950-48FE-B741-5ABFC14484A4}">
      <dgm:prSet phldrT="[Text]" custT="1"/>
      <dgm:spPr/>
      <dgm:t>
        <a:bodyPr/>
        <a:lstStyle/>
        <a:p>
          <a:r>
            <a:rPr lang="en-US" sz="2400" dirty="0" smtClean="0"/>
            <a:t>Keperluan</a:t>
          </a:r>
          <a:endParaRPr lang="en-MY" sz="2400" dirty="0"/>
        </a:p>
      </dgm:t>
    </dgm:pt>
    <dgm:pt modelId="{0F81B6E3-54AF-407D-B8E6-CD39255D95B2}" type="parTrans" cxnId="{86D95C96-144F-45F8-887C-4945E2E74F5F}">
      <dgm:prSet/>
      <dgm:spPr/>
      <dgm:t>
        <a:bodyPr/>
        <a:lstStyle/>
        <a:p>
          <a:endParaRPr lang="en-MY"/>
        </a:p>
      </dgm:t>
    </dgm:pt>
    <dgm:pt modelId="{2389E384-1B4E-4E5A-8D7E-3837E5581091}" type="sibTrans" cxnId="{86D95C96-144F-45F8-887C-4945E2E74F5F}">
      <dgm:prSet/>
      <dgm:spPr/>
      <dgm:t>
        <a:bodyPr/>
        <a:lstStyle/>
        <a:p>
          <a:endParaRPr lang="en-MY"/>
        </a:p>
      </dgm:t>
    </dgm:pt>
    <dgm:pt modelId="{138494D3-2553-4EF8-A8DB-F2E11D4DF4F3}">
      <dgm:prSet phldrT="[Text]" custT="1"/>
      <dgm:spPr/>
      <dgm:t>
        <a:bodyPr/>
        <a:lstStyle/>
        <a:p>
          <a:r>
            <a:rPr lang="en-US" sz="2000" dirty="0" smtClean="0"/>
            <a:t>Pengesanan</a:t>
          </a:r>
          <a:endParaRPr lang="en-MY" sz="2000" dirty="0"/>
        </a:p>
      </dgm:t>
    </dgm:pt>
    <dgm:pt modelId="{B65C0468-87EE-4415-9587-1C9AF58101C1}" type="parTrans" cxnId="{BA9103A8-538F-4F4F-AB02-88065C94CB7D}">
      <dgm:prSet/>
      <dgm:spPr/>
      <dgm:t>
        <a:bodyPr/>
        <a:lstStyle/>
        <a:p>
          <a:endParaRPr lang="en-MY"/>
        </a:p>
      </dgm:t>
    </dgm:pt>
    <dgm:pt modelId="{61A90D46-5D0D-43C2-A40A-E77D63B12869}" type="sibTrans" cxnId="{BA9103A8-538F-4F4F-AB02-88065C94CB7D}">
      <dgm:prSet/>
      <dgm:spPr/>
      <dgm:t>
        <a:bodyPr/>
        <a:lstStyle/>
        <a:p>
          <a:endParaRPr lang="en-MY"/>
        </a:p>
      </dgm:t>
    </dgm:pt>
    <dgm:pt modelId="{700548D9-0642-4153-A855-A66850C8DC47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</a:rPr>
            <a:t>Penilaian</a:t>
          </a:r>
          <a:endParaRPr lang="en-MY" sz="2800" dirty="0">
            <a:solidFill>
              <a:schemeClr val="tx1"/>
            </a:solidFill>
          </a:endParaRPr>
        </a:p>
      </dgm:t>
    </dgm:pt>
    <dgm:pt modelId="{A2B59355-F23D-4D23-B982-B9B829545EC6}" type="parTrans" cxnId="{1995817C-581D-4E41-A04C-58D06585B76E}">
      <dgm:prSet/>
      <dgm:spPr/>
      <dgm:t>
        <a:bodyPr/>
        <a:lstStyle/>
        <a:p>
          <a:endParaRPr lang="en-MY"/>
        </a:p>
      </dgm:t>
    </dgm:pt>
    <dgm:pt modelId="{F349EEDD-8260-4FCC-91D8-5EA2BE117B99}" type="sibTrans" cxnId="{1995817C-581D-4E41-A04C-58D06585B76E}">
      <dgm:prSet/>
      <dgm:spPr/>
      <dgm:t>
        <a:bodyPr/>
        <a:lstStyle/>
        <a:p>
          <a:endParaRPr lang="en-MY"/>
        </a:p>
      </dgm:t>
    </dgm:pt>
    <dgm:pt modelId="{11F13808-3FB7-4579-9793-1061EE49222D}">
      <dgm:prSet phldrT="[Text]" custT="1"/>
      <dgm:spPr/>
      <dgm:t>
        <a:bodyPr/>
        <a:lstStyle/>
        <a:p>
          <a:r>
            <a:rPr lang="en-US" sz="2000" dirty="0" smtClean="0"/>
            <a:t>Pentaksiran</a:t>
          </a:r>
          <a:endParaRPr lang="en-MY" sz="2000" dirty="0"/>
        </a:p>
      </dgm:t>
    </dgm:pt>
    <dgm:pt modelId="{4279AD40-98CA-4BE8-89A0-E8578F04E2B6}" type="parTrans" cxnId="{80E76CF7-AE61-49B7-84F3-C973385FDCEA}">
      <dgm:prSet/>
      <dgm:spPr/>
      <dgm:t>
        <a:bodyPr/>
        <a:lstStyle/>
        <a:p>
          <a:endParaRPr lang="en-MY"/>
        </a:p>
      </dgm:t>
    </dgm:pt>
    <dgm:pt modelId="{7EF74A3D-B772-46D3-95C3-8039E315B100}" type="sibTrans" cxnId="{80E76CF7-AE61-49B7-84F3-C973385FDCEA}">
      <dgm:prSet/>
      <dgm:spPr/>
      <dgm:t>
        <a:bodyPr/>
        <a:lstStyle/>
        <a:p>
          <a:endParaRPr lang="en-MY"/>
        </a:p>
      </dgm:t>
    </dgm:pt>
    <dgm:pt modelId="{06EF19A4-F6FB-4F60-AEB6-6166F1C4B7D6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Penggunaan</a:t>
          </a:r>
          <a:endParaRPr lang="en-MY" sz="2400" dirty="0">
            <a:solidFill>
              <a:schemeClr val="tx1"/>
            </a:solidFill>
          </a:endParaRPr>
        </a:p>
      </dgm:t>
    </dgm:pt>
    <dgm:pt modelId="{7862AEC3-3A74-444C-A29C-583DDC68345B}" type="parTrans" cxnId="{B09F3818-07B8-4763-95F5-258501FA9E98}">
      <dgm:prSet/>
      <dgm:spPr/>
      <dgm:t>
        <a:bodyPr/>
        <a:lstStyle/>
        <a:p>
          <a:endParaRPr lang="en-MY"/>
        </a:p>
      </dgm:t>
    </dgm:pt>
    <dgm:pt modelId="{7745FE86-27E4-4A45-B07E-26E95E67D4D2}" type="sibTrans" cxnId="{B09F3818-07B8-4763-95F5-258501FA9E98}">
      <dgm:prSet/>
      <dgm:spPr/>
      <dgm:t>
        <a:bodyPr/>
        <a:lstStyle/>
        <a:p>
          <a:endParaRPr lang="en-MY"/>
        </a:p>
      </dgm:t>
    </dgm:pt>
    <dgm:pt modelId="{2CBB1E76-928B-4855-8766-248B8BCAC2F8}">
      <dgm:prSet phldrT="[Text]"/>
      <dgm:spPr/>
      <dgm:t>
        <a:bodyPr/>
        <a:lstStyle/>
        <a:p>
          <a:r>
            <a:rPr lang="en-US" dirty="0" smtClean="0"/>
            <a:t>Penggunaan Maklumat</a:t>
          </a:r>
          <a:endParaRPr lang="en-MY" dirty="0"/>
        </a:p>
      </dgm:t>
    </dgm:pt>
    <dgm:pt modelId="{29307E11-FF6F-4288-9418-96077B072E03}" type="parTrans" cxnId="{8301E6FB-79B4-4A04-BF7C-F5056FE25704}">
      <dgm:prSet/>
      <dgm:spPr/>
      <dgm:t>
        <a:bodyPr/>
        <a:lstStyle/>
        <a:p>
          <a:endParaRPr lang="en-MY"/>
        </a:p>
      </dgm:t>
    </dgm:pt>
    <dgm:pt modelId="{3119124C-2F97-4FA2-9FAF-173E4CE5820E}" type="sibTrans" cxnId="{8301E6FB-79B4-4A04-BF7C-F5056FE25704}">
      <dgm:prSet/>
      <dgm:spPr/>
      <dgm:t>
        <a:bodyPr/>
        <a:lstStyle/>
        <a:p>
          <a:endParaRPr lang="en-MY"/>
        </a:p>
      </dgm:t>
    </dgm:pt>
    <dgm:pt modelId="{CC7178E4-DD6A-4389-864D-7D653175B529}">
      <dgm:prSet phldrT="[Text]"/>
      <dgm:spPr/>
      <dgm:t>
        <a:bodyPr/>
        <a:lstStyle/>
        <a:p>
          <a:r>
            <a:rPr lang="en-US" sz="1900" dirty="0" smtClean="0"/>
            <a:t>Memutuskan</a:t>
          </a:r>
          <a:endParaRPr lang="en-MY" sz="1900" dirty="0"/>
        </a:p>
      </dgm:t>
    </dgm:pt>
    <dgm:pt modelId="{FB84CD15-4A30-4173-8CCB-06D17600841B}" type="parTrans" cxnId="{27FB8509-1A62-4CBA-B84F-739F9F06F1A4}">
      <dgm:prSet/>
      <dgm:spPr/>
      <dgm:t>
        <a:bodyPr/>
        <a:lstStyle/>
        <a:p>
          <a:endParaRPr lang="en-MY"/>
        </a:p>
      </dgm:t>
    </dgm:pt>
    <dgm:pt modelId="{9B739252-1C3F-415E-AF43-989D2F2DCA6B}" type="sibTrans" cxnId="{27FB8509-1A62-4CBA-B84F-739F9F06F1A4}">
      <dgm:prSet/>
      <dgm:spPr/>
      <dgm:t>
        <a:bodyPr/>
        <a:lstStyle/>
        <a:p>
          <a:endParaRPr lang="en-MY"/>
        </a:p>
      </dgm:t>
    </dgm:pt>
    <dgm:pt modelId="{09D5985C-90DF-42B9-8DC6-9043492B3C36}">
      <dgm:prSet phldrT="[Text]"/>
      <dgm:spPr/>
      <dgm:t>
        <a:bodyPr/>
        <a:lstStyle/>
        <a:p>
          <a:r>
            <a:rPr lang="en-US" sz="1900" dirty="0" smtClean="0"/>
            <a:t>Menyatakan</a:t>
          </a:r>
          <a:endParaRPr lang="en-MY" sz="1900" dirty="0"/>
        </a:p>
      </dgm:t>
    </dgm:pt>
    <dgm:pt modelId="{37ED8932-C94A-4B14-B757-4F61962BD00D}" type="parTrans" cxnId="{D779E861-7500-4580-B2C9-BF4FDF4EDF20}">
      <dgm:prSet/>
      <dgm:spPr/>
      <dgm:t>
        <a:bodyPr/>
        <a:lstStyle/>
        <a:p>
          <a:endParaRPr lang="en-MY"/>
        </a:p>
      </dgm:t>
    </dgm:pt>
    <dgm:pt modelId="{77B3DBF9-6D83-4A26-BAF5-F7EAF2BA799E}" type="sibTrans" cxnId="{D779E861-7500-4580-B2C9-BF4FDF4EDF20}">
      <dgm:prSet/>
      <dgm:spPr/>
      <dgm:t>
        <a:bodyPr/>
        <a:lstStyle/>
        <a:p>
          <a:endParaRPr lang="en-MY"/>
        </a:p>
      </dgm:t>
    </dgm:pt>
    <dgm:pt modelId="{0CDB8803-9A37-4CA9-A8DC-8E12E53109A6}">
      <dgm:prSet phldrT="[Text]"/>
      <dgm:spPr/>
      <dgm:t>
        <a:bodyPr/>
        <a:lstStyle/>
        <a:p>
          <a:r>
            <a:rPr lang="en-US" sz="1900" dirty="0" smtClean="0"/>
            <a:t>Memulakan</a:t>
          </a:r>
          <a:endParaRPr lang="en-MY" sz="1900" dirty="0"/>
        </a:p>
      </dgm:t>
    </dgm:pt>
    <dgm:pt modelId="{ED908E5D-3630-4972-B180-76A0D2B16297}" type="parTrans" cxnId="{C075A87A-A222-450C-9993-2E8EF4480205}">
      <dgm:prSet/>
      <dgm:spPr/>
      <dgm:t>
        <a:bodyPr/>
        <a:lstStyle/>
        <a:p>
          <a:endParaRPr lang="en-MY"/>
        </a:p>
      </dgm:t>
    </dgm:pt>
    <dgm:pt modelId="{F8E53220-DF81-4DFF-88A7-D4A51FA52518}" type="sibTrans" cxnId="{C075A87A-A222-450C-9993-2E8EF4480205}">
      <dgm:prSet/>
      <dgm:spPr/>
      <dgm:t>
        <a:bodyPr/>
        <a:lstStyle/>
        <a:p>
          <a:endParaRPr lang="en-MY"/>
        </a:p>
      </dgm:t>
    </dgm:pt>
    <dgm:pt modelId="{E5EB56B8-EE42-4433-8E02-39A37BC1C393}">
      <dgm:prSet phldrT="[Text]"/>
      <dgm:spPr/>
      <dgm:t>
        <a:bodyPr/>
        <a:lstStyle/>
        <a:p>
          <a:r>
            <a:rPr lang="en-US" sz="1900" dirty="0" smtClean="0"/>
            <a:t>Mencari</a:t>
          </a:r>
          <a:endParaRPr lang="en-MY" sz="1900" dirty="0"/>
        </a:p>
      </dgm:t>
    </dgm:pt>
    <dgm:pt modelId="{6DA78556-7DB2-4D26-92F4-756D39DF5428}" type="parTrans" cxnId="{A8A2EB80-A9AB-441B-92E6-C848877F0995}">
      <dgm:prSet/>
      <dgm:spPr/>
      <dgm:t>
        <a:bodyPr/>
        <a:lstStyle/>
        <a:p>
          <a:endParaRPr lang="en-MY"/>
        </a:p>
      </dgm:t>
    </dgm:pt>
    <dgm:pt modelId="{5CAE8AB2-F7DB-4A11-99AB-3D018F1A65A3}" type="sibTrans" cxnId="{A8A2EB80-A9AB-441B-92E6-C848877F0995}">
      <dgm:prSet/>
      <dgm:spPr/>
      <dgm:t>
        <a:bodyPr/>
        <a:lstStyle/>
        <a:p>
          <a:endParaRPr lang="en-MY"/>
        </a:p>
      </dgm:t>
    </dgm:pt>
    <dgm:pt modelId="{E752D2AD-9601-427A-99F5-248EE5364DE9}">
      <dgm:prSet phldrT="[Text]"/>
      <dgm:spPr/>
      <dgm:t>
        <a:bodyPr/>
        <a:lstStyle/>
        <a:p>
          <a:r>
            <a:rPr lang="en-US" sz="1900" dirty="0" smtClean="0"/>
            <a:t>Memilih</a:t>
          </a:r>
          <a:endParaRPr lang="en-MY" sz="1900" dirty="0"/>
        </a:p>
      </dgm:t>
    </dgm:pt>
    <dgm:pt modelId="{91591AEE-E2A9-487B-9585-3D1117595513}" type="parTrans" cxnId="{594F9B71-E065-4756-A7B5-01B348D8015C}">
      <dgm:prSet/>
      <dgm:spPr/>
      <dgm:t>
        <a:bodyPr/>
        <a:lstStyle/>
        <a:p>
          <a:endParaRPr lang="en-MY"/>
        </a:p>
      </dgm:t>
    </dgm:pt>
    <dgm:pt modelId="{E7D8F2E9-1313-46A6-B0EB-F9DFA45554EA}" type="sibTrans" cxnId="{594F9B71-E065-4756-A7B5-01B348D8015C}">
      <dgm:prSet/>
      <dgm:spPr/>
      <dgm:t>
        <a:bodyPr/>
        <a:lstStyle/>
        <a:p>
          <a:endParaRPr lang="en-MY"/>
        </a:p>
      </dgm:t>
    </dgm:pt>
    <dgm:pt modelId="{E35A42C0-625E-4F5C-A44A-7D6E59246460}">
      <dgm:prSet phldrT="[Text]"/>
      <dgm:spPr/>
      <dgm:t>
        <a:bodyPr/>
        <a:lstStyle/>
        <a:p>
          <a:r>
            <a:rPr lang="en-US" sz="1900" dirty="0" smtClean="0"/>
            <a:t>Mendapatkan semula</a:t>
          </a:r>
          <a:endParaRPr lang="en-MY" sz="1900" dirty="0"/>
        </a:p>
      </dgm:t>
    </dgm:pt>
    <dgm:pt modelId="{9AC87A80-C747-4802-9FD3-A2B88DEED1FA}" type="parTrans" cxnId="{693D49BF-CF28-4503-BCBB-DDFB30EB0864}">
      <dgm:prSet/>
      <dgm:spPr/>
      <dgm:t>
        <a:bodyPr/>
        <a:lstStyle/>
        <a:p>
          <a:endParaRPr lang="en-MY"/>
        </a:p>
      </dgm:t>
    </dgm:pt>
    <dgm:pt modelId="{BB7FBF82-39F2-4F39-86B7-2451ED1AB5A8}" type="sibTrans" cxnId="{693D49BF-CF28-4503-BCBB-DDFB30EB0864}">
      <dgm:prSet/>
      <dgm:spPr/>
      <dgm:t>
        <a:bodyPr/>
        <a:lstStyle/>
        <a:p>
          <a:endParaRPr lang="en-MY"/>
        </a:p>
      </dgm:t>
    </dgm:pt>
    <dgm:pt modelId="{75BFCB96-6767-4B8B-B2D5-FCF1C5852770}">
      <dgm:prSet phldrT="[Text]" custT="1"/>
      <dgm:spPr/>
      <dgm:t>
        <a:bodyPr/>
        <a:lstStyle/>
        <a:p>
          <a:r>
            <a:rPr lang="en-US" sz="2000" dirty="0" smtClean="0"/>
            <a:t>Penyusunan</a:t>
          </a:r>
          <a:endParaRPr lang="en-MY" sz="2000" dirty="0"/>
        </a:p>
      </dgm:t>
    </dgm:pt>
    <dgm:pt modelId="{D6F8FDCD-B65F-435F-B9EC-CD202480B459}" type="parTrans" cxnId="{A914A728-C996-4C6E-9865-89441015AE1F}">
      <dgm:prSet/>
      <dgm:spPr/>
      <dgm:t>
        <a:bodyPr/>
        <a:lstStyle/>
        <a:p>
          <a:endParaRPr lang="en-MY"/>
        </a:p>
      </dgm:t>
    </dgm:pt>
    <dgm:pt modelId="{2054F45E-01EE-42A8-91EB-94EF95FC8D34}" type="sibTrans" cxnId="{A914A728-C996-4C6E-9865-89441015AE1F}">
      <dgm:prSet/>
      <dgm:spPr/>
      <dgm:t>
        <a:bodyPr/>
        <a:lstStyle/>
        <a:p>
          <a:endParaRPr lang="en-MY"/>
        </a:p>
      </dgm:t>
    </dgm:pt>
    <dgm:pt modelId="{5230A6FB-8EE8-40FE-AA4F-D9A4056F18F9}">
      <dgm:prSet phldrT="[Text]"/>
      <dgm:spPr/>
      <dgm:t>
        <a:bodyPr/>
        <a:lstStyle/>
        <a:p>
          <a:r>
            <a:rPr lang="en-US" sz="1900" dirty="0" smtClean="0"/>
            <a:t>Menganalisis</a:t>
          </a:r>
          <a:endParaRPr lang="en-MY" sz="1900" dirty="0"/>
        </a:p>
      </dgm:t>
    </dgm:pt>
    <dgm:pt modelId="{EA48B11B-B342-4E7B-AF6E-5505D324150F}" type="parTrans" cxnId="{2A0B9EF9-C19A-4A03-909F-2C6855602C61}">
      <dgm:prSet/>
      <dgm:spPr/>
      <dgm:t>
        <a:bodyPr/>
        <a:lstStyle/>
        <a:p>
          <a:endParaRPr lang="en-MY"/>
        </a:p>
      </dgm:t>
    </dgm:pt>
    <dgm:pt modelId="{CE800586-C57F-4D28-8E65-179B521A32E1}" type="sibTrans" cxnId="{2A0B9EF9-C19A-4A03-909F-2C6855602C61}">
      <dgm:prSet/>
      <dgm:spPr/>
      <dgm:t>
        <a:bodyPr/>
        <a:lstStyle/>
        <a:p>
          <a:endParaRPr lang="en-MY"/>
        </a:p>
      </dgm:t>
    </dgm:pt>
    <dgm:pt modelId="{0AD70046-8E6B-4C8D-8423-6F015F480039}">
      <dgm:prSet phldrT="[Text]"/>
      <dgm:spPr/>
      <dgm:t>
        <a:bodyPr/>
        <a:lstStyle/>
        <a:p>
          <a:r>
            <a:rPr lang="en-US" sz="1900" dirty="0" smtClean="0"/>
            <a:t>Membuat tanggapan umum</a:t>
          </a:r>
          <a:endParaRPr lang="en-MY" sz="1900" dirty="0"/>
        </a:p>
      </dgm:t>
    </dgm:pt>
    <dgm:pt modelId="{8FA63F47-875D-4324-8539-B9F1C75504A5}" type="parTrans" cxnId="{27D203F3-460B-4E5F-9E39-1432F2DA1B7E}">
      <dgm:prSet/>
      <dgm:spPr/>
      <dgm:t>
        <a:bodyPr/>
        <a:lstStyle/>
        <a:p>
          <a:endParaRPr lang="en-MY"/>
        </a:p>
      </dgm:t>
    </dgm:pt>
    <dgm:pt modelId="{CE8881EC-E0C0-4F3D-AE5F-7B330043226D}" type="sibTrans" cxnId="{27D203F3-460B-4E5F-9E39-1432F2DA1B7E}">
      <dgm:prSet/>
      <dgm:spPr/>
      <dgm:t>
        <a:bodyPr/>
        <a:lstStyle/>
        <a:p>
          <a:endParaRPr lang="en-MY"/>
        </a:p>
      </dgm:t>
    </dgm:pt>
    <dgm:pt modelId="{24C6E0BC-8CA1-4DFA-9CD0-3481FF7B2D83}">
      <dgm:prSet phldrT="[Text]"/>
      <dgm:spPr/>
      <dgm:t>
        <a:bodyPr/>
        <a:lstStyle/>
        <a:p>
          <a:r>
            <a:rPr lang="en-US" sz="1900" dirty="0" smtClean="0"/>
            <a:t>Menilai</a:t>
          </a:r>
          <a:endParaRPr lang="en-MY" sz="1900" dirty="0"/>
        </a:p>
      </dgm:t>
    </dgm:pt>
    <dgm:pt modelId="{0FDF4A0A-B981-4F0B-861F-C083288FC79E}" type="parTrans" cxnId="{C177B321-CCFF-48A9-A152-8F4D6771E6ED}">
      <dgm:prSet/>
      <dgm:spPr/>
      <dgm:t>
        <a:bodyPr/>
        <a:lstStyle/>
        <a:p>
          <a:endParaRPr lang="en-MY"/>
        </a:p>
      </dgm:t>
    </dgm:pt>
    <dgm:pt modelId="{97013B44-FC80-4057-9D72-F430939D3937}" type="sibTrans" cxnId="{C177B321-CCFF-48A9-A152-8F4D6771E6ED}">
      <dgm:prSet/>
      <dgm:spPr/>
      <dgm:t>
        <a:bodyPr/>
        <a:lstStyle/>
        <a:p>
          <a:endParaRPr lang="en-MY"/>
        </a:p>
      </dgm:t>
    </dgm:pt>
    <dgm:pt modelId="{A4AAEFD8-46C5-4110-961D-025F2D578468}">
      <dgm:prSet phldrT="[Text]"/>
      <dgm:spPr/>
      <dgm:t>
        <a:bodyPr/>
        <a:lstStyle/>
        <a:p>
          <a:r>
            <a:rPr lang="en-US" sz="1900" dirty="0" err="1" smtClean="0"/>
            <a:t>Mengkategori</a:t>
          </a:r>
          <a:endParaRPr lang="en-MY" sz="1900" dirty="0"/>
        </a:p>
      </dgm:t>
    </dgm:pt>
    <dgm:pt modelId="{192B4466-93B8-480B-A4EB-A7411B254EDE}" type="parTrans" cxnId="{53A83144-9BF8-4369-BF72-2A214A07AB76}">
      <dgm:prSet/>
      <dgm:spPr/>
      <dgm:t>
        <a:bodyPr/>
        <a:lstStyle/>
        <a:p>
          <a:endParaRPr lang="en-MY"/>
        </a:p>
      </dgm:t>
    </dgm:pt>
    <dgm:pt modelId="{C4410290-A98F-42CA-AFD3-6E6E08C15F40}" type="sibTrans" cxnId="{53A83144-9BF8-4369-BF72-2A214A07AB76}">
      <dgm:prSet/>
      <dgm:spPr/>
      <dgm:t>
        <a:bodyPr/>
        <a:lstStyle/>
        <a:p>
          <a:endParaRPr lang="en-MY"/>
        </a:p>
      </dgm:t>
    </dgm:pt>
    <dgm:pt modelId="{5F00AA0F-E80D-4815-8D85-328E5DB45D74}">
      <dgm:prSet phldrT="[Text]"/>
      <dgm:spPr/>
      <dgm:t>
        <a:bodyPr/>
        <a:lstStyle/>
        <a:p>
          <a:r>
            <a:rPr lang="en-US" sz="1900" dirty="0" err="1" smtClean="0"/>
            <a:t>Menstruktur</a:t>
          </a:r>
          <a:endParaRPr lang="en-MY" sz="1900" dirty="0"/>
        </a:p>
      </dgm:t>
    </dgm:pt>
    <dgm:pt modelId="{8FAB7029-18D8-427F-8157-6F3C50C9E0B5}" type="parTrans" cxnId="{703679CA-AB2F-4CA9-ADCF-F91ADD21D596}">
      <dgm:prSet/>
      <dgm:spPr/>
      <dgm:t>
        <a:bodyPr/>
        <a:lstStyle/>
        <a:p>
          <a:endParaRPr lang="en-MY"/>
        </a:p>
      </dgm:t>
    </dgm:pt>
    <dgm:pt modelId="{E32FE0F5-82D9-408C-AB71-39D6DFD3C085}" type="sibTrans" cxnId="{703679CA-AB2F-4CA9-ADCF-F91ADD21D596}">
      <dgm:prSet/>
      <dgm:spPr/>
      <dgm:t>
        <a:bodyPr/>
        <a:lstStyle/>
        <a:p>
          <a:endParaRPr lang="en-MY"/>
        </a:p>
      </dgm:t>
    </dgm:pt>
    <dgm:pt modelId="{E3D3979F-76FC-4477-A5E5-D95719B3E7B3}">
      <dgm:prSet phldrT="[Text]"/>
      <dgm:spPr/>
      <dgm:t>
        <a:bodyPr/>
        <a:lstStyle/>
        <a:p>
          <a:r>
            <a:rPr lang="en-US" sz="1900" dirty="0" smtClean="0"/>
            <a:t>Menyusun</a:t>
          </a:r>
          <a:endParaRPr lang="en-MY" sz="1900" dirty="0"/>
        </a:p>
      </dgm:t>
    </dgm:pt>
    <dgm:pt modelId="{45F972CD-4C56-42A1-944F-26EA9C910376}" type="parTrans" cxnId="{288E72CB-BE7A-4616-A768-6B020FC779E7}">
      <dgm:prSet/>
      <dgm:spPr/>
      <dgm:t>
        <a:bodyPr/>
        <a:lstStyle/>
        <a:p>
          <a:endParaRPr lang="en-MY"/>
        </a:p>
      </dgm:t>
    </dgm:pt>
    <dgm:pt modelId="{5CCEF522-B329-4E2B-BCA5-37CAB99D5B73}" type="sibTrans" cxnId="{288E72CB-BE7A-4616-A768-6B020FC779E7}">
      <dgm:prSet/>
      <dgm:spPr/>
      <dgm:t>
        <a:bodyPr/>
        <a:lstStyle/>
        <a:p>
          <a:endParaRPr lang="en-MY"/>
        </a:p>
      </dgm:t>
    </dgm:pt>
    <dgm:pt modelId="{2B42BBD4-603A-4267-AEBE-BCC3465CC991}">
      <dgm:prSet phldrT="[Text]"/>
      <dgm:spPr/>
      <dgm:t>
        <a:bodyPr/>
        <a:lstStyle/>
        <a:p>
          <a:r>
            <a:rPr lang="en-US" dirty="0" smtClean="0"/>
            <a:t>Berkomunikasi</a:t>
          </a:r>
          <a:endParaRPr lang="en-MY" dirty="0"/>
        </a:p>
      </dgm:t>
    </dgm:pt>
    <dgm:pt modelId="{A07976B4-1E6E-40DC-8DCF-526A5A7FEB5C}" type="parTrans" cxnId="{843A4734-A283-4E40-B3A3-06745FF362FC}">
      <dgm:prSet/>
      <dgm:spPr/>
      <dgm:t>
        <a:bodyPr/>
        <a:lstStyle/>
        <a:p>
          <a:endParaRPr lang="en-MY"/>
        </a:p>
      </dgm:t>
    </dgm:pt>
    <dgm:pt modelId="{37FEE935-A231-47A1-96A9-21AD750AE264}" type="sibTrans" cxnId="{843A4734-A283-4E40-B3A3-06745FF362FC}">
      <dgm:prSet/>
      <dgm:spPr/>
      <dgm:t>
        <a:bodyPr/>
        <a:lstStyle/>
        <a:p>
          <a:endParaRPr lang="en-MY"/>
        </a:p>
      </dgm:t>
    </dgm:pt>
    <dgm:pt modelId="{2753961B-907C-4FE5-A328-79D15C223EC7}">
      <dgm:prSet phldrT="[Text]"/>
      <dgm:spPr/>
      <dgm:t>
        <a:bodyPr/>
        <a:lstStyle/>
        <a:p>
          <a:r>
            <a:rPr lang="en-US" dirty="0" smtClean="0"/>
            <a:t>Penggunaan beretika</a:t>
          </a:r>
          <a:endParaRPr lang="en-MY" dirty="0"/>
        </a:p>
      </dgm:t>
    </dgm:pt>
    <dgm:pt modelId="{F8635DE2-CE17-4172-A462-DCEA3A1DBAD4}" type="parTrans" cxnId="{A2548E43-5D93-4310-BB85-E78D5B7B38E2}">
      <dgm:prSet/>
      <dgm:spPr/>
      <dgm:t>
        <a:bodyPr/>
        <a:lstStyle/>
        <a:p>
          <a:endParaRPr lang="en-MY"/>
        </a:p>
      </dgm:t>
    </dgm:pt>
    <dgm:pt modelId="{93F9AB30-9C32-4601-B097-77258EC44633}" type="sibTrans" cxnId="{A2548E43-5D93-4310-BB85-E78D5B7B38E2}">
      <dgm:prSet/>
      <dgm:spPr/>
      <dgm:t>
        <a:bodyPr/>
        <a:lstStyle/>
        <a:p>
          <a:endParaRPr lang="en-MY"/>
        </a:p>
      </dgm:t>
    </dgm:pt>
    <dgm:pt modelId="{1DD0A02E-6242-4CAE-8A15-72D29DC4BC12}">
      <dgm:prSet phldrT="[Text]"/>
      <dgm:spPr/>
      <dgm:t>
        <a:bodyPr/>
        <a:lstStyle/>
        <a:p>
          <a:r>
            <a:rPr lang="en-US" dirty="0" smtClean="0"/>
            <a:t>Mengiktiraf</a:t>
          </a:r>
          <a:endParaRPr lang="en-MY" dirty="0"/>
        </a:p>
      </dgm:t>
    </dgm:pt>
    <dgm:pt modelId="{EE92ED40-6080-4FB7-B532-23219CEA49EB}" type="parTrans" cxnId="{BD78148B-58E2-484C-9264-F4E8C31A6EB5}">
      <dgm:prSet/>
      <dgm:spPr/>
      <dgm:t>
        <a:bodyPr/>
        <a:lstStyle/>
        <a:p>
          <a:endParaRPr lang="en-MY"/>
        </a:p>
      </dgm:t>
    </dgm:pt>
    <dgm:pt modelId="{0C802169-A7D6-4AAE-A009-898F0CB43908}" type="sibTrans" cxnId="{BD78148B-58E2-484C-9264-F4E8C31A6EB5}">
      <dgm:prSet/>
      <dgm:spPr/>
      <dgm:t>
        <a:bodyPr/>
        <a:lstStyle/>
        <a:p>
          <a:endParaRPr lang="en-MY"/>
        </a:p>
      </dgm:t>
    </dgm:pt>
    <dgm:pt modelId="{A190C5BB-329F-4525-A497-4EBD9F4D6A64}">
      <dgm:prSet phldrT="[Text]"/>
      <dgm:spPr/>
      <dgm:t>
        <a:bodyPr/>
        <a:lstStyle/>
        <a:p>
          <a:r>
            <a:rPr lang="en-US" dirty="0" smtClean="0"/>
            <a:t>Piawaian gaya</a:t>
          </a:r>
          <a:endParaRPr lang="en-MY" dirty="0"/>
        </a:p>
      </dgm:t>
    </dgm:pt>
    <dgm:pt modelId="{D50C04BF-0993-46D3-8588-7FEE90530BA1}" type="parTrans" cxnId="{D6B4D7E4-6689-40FF-81E4-BD113ED708DC}">
      <dgm:prSet/>
      <dgm:spPr/>
      <dgm:t>
        <a:bodyPr/>
        <a:lstStyle/>
        <a:p>
          <a:endParaRPr lang="en-MY"/>
        </a:p>
      </dgm:t>
    </dgm:pt>
    <dgm:pt modelId="{E0B57FC3-FA86-47F7-BE16-A51E0FD60F34}" type="sibTrans" cxnId="{D6B4D7E4-6689-40FF-81E4-BD113ED708DC}">
      <dgm:prSet/>
      <dgm:spPr/>
      <dgm:t>
        <a:bodyPr/>
        <a:lstStyle/>
        <a:p>
          <a:endParaRPr lang="en-MY"/>
        </a:p>
      </dgm:t>
    </dgm:pt>
    <dgm:pt modelId="{B74CCCD6-3541-47C0-AA3B-D379F4A48F2A}">
      <dgm:prSet phldrT="[Text]"/>
      <dgm:spPr/>
      <dgm:t>
        <a:bodyPr/>
        <a:lstStyle/>
        <a:p>
          <a:r>
            <a:rPr lang="en-US" dirty="0" err="1" smtClean="0"/>
            <a:t>Mengaplikasi</a:t>
          </a:r>
          <a:endParaRPr lang="en-MY" dirty="0"/>
        </a:p>
      </dgm:t>
    </dgm:pt>
    <dgm:pt modelId="{C98C8737-41A4-4932-BA0A-4A2920C76613}" type="parTrans" cxnId="{4A8DE7A6-7000-4E62-85EF-D29890619178}">
      <dgm:prSet/>
      <dgm:spPr/>
      <dgm:t>
        <a:bodyPr/>
        <a:lstStyle/>
        <a:p>
          <a:endParaRPr lang="en-MY"/>
        </a:p>
      </dgm:t>
    </dgm:pt>
    <dgm:pt modelId="{95DB6B81-18AC-47FB-BDEA-A807BE652A8E}" type="sibTrans" cxnId="{4A8DE7A6-7000-4E62-85EF-D29890619178}">
      <dgm:prSet/>
      <dgm:spPr/>
      <dgm:t>
        <a:bodyPr/>
        <a:lstStyle/>
        <a:p>
          <a:endParaRPr lang="en-MY"/>
        </a:p>
      </dgm:t>
    </dgm:pt>
    <dgm:pt modelId="{2DBB88A6-07DD-4279-95EB-3486F5C6A4AE}">
      <dgm:prSet phldrT="[Text]"/>
      <dgm:spPr/>
      <dgm:t>
        <a:bodyPr/>
        <a:lstStyle/>
        <a:p>
          <a:r>
            <a:rPr lang="en-US" dirty="0" smtClean="0"/>
            <a:t>Mempelajari</a:t>
          </a:r>
          <a:endParaRPr lang="en-MY" dirty="0"/>
        </a:p>
      </dgm:t>
    </dgm:pt>
    <dgm:pt modelId="{3D6E0E91-5D40-41AF-B519-0B5D4C872937}" type="parTrans" cxnId="{EA9046F8-99F0-429A-92C9-ED4A00686F13}">
      <dgm:prSet/>
      <dgm:spPr/>
      <dgm:t>
        <a:bodyPr/>
        <a:lstStyle/>
        <a:p>
          <a:endParaRPr lang="en-MY"/>
        </a:p>
      </dgm:t>
    </dgm:pt>
    <dgm:pt modelId="{D5741DBC-90E4-4418-9C71-A01A52AC72ED}" type="sibTrans" cxnId="{EA9046F8-99F0-429A-92C9-ED4A00686F13}">
      <dgm:prSet/>
      <dgm:spPr/>
      <dgm:t>
        <a:bodyPr/>
        <a:lstStyle/>
        <a:p>
          <a:endParaRPr lang="en-MY"/>
        </a:p>
      </dgm:t>
    </dgm:pt>
    <dgm:pt modelId="{86AB5457-174C-4EEE-B994-3E0CA3FAD427}">
      <dgm:prSet phldrT="[Text]"/>
      <dgm:spPr/>
      <dgm:t>
        <a:bodyPr/>
        <a:lstStyle/>
        <a:p>
          <a:r>
            <a:rPr lang="en-US" dirty="0" smtClean="0"/>
            <a:t>Mengguna</a:t>
          </a:r>
          <a:endParaRPr lang="en-MY" dirty="0"/>
        </a:p>
      </dgm:t>
    </dgm:pt>
    <dgm:pt modelId="{FD77CFC5-4B14-4479-BA8C-B949F03ED036}" type="parTrans" cxnId="{BA134858-810F-4F18-86C8-F6D705B2C378}">
      <dgm:prSet/>
      <dgm:spPr/>
      <dgm:t>
        <a:bodyPr/>
        <a:lstStyle/>
        <a:p>
          <a:endParaRPr lang="en-MY"/>
        </a:p>
      </dgm:t>
    </dgm:pt>
    <dgm:pt modelId="{E536A410-1379-42E9-BE37-5E492C62B3E7}" type="sibTrans" cxnId="{BA134858-810F-4F18-86C8-F6D705B2C378}">
      <dgm:prSet/>
      <dgm:spPr/>
      <dgm:t>
        <a:bodyPr/>
        <a:lstStyle/>
        <a:p>
          <a:endParaRPr lang="en-MY"/>
        </a:p>
      </dgm:t>
    </dgm:pt>
    <dgm:pt modelId="{EDD54590-BE10-4E9C-A709-DF552B9D1E29}">
      <dgm:prSet phldrT="[Text]"/>
      <dgm:spPr/>
      <dgm:t>
        <a:bodyPr/>
        <a:lstStyle/>
        <a:p>
          <a:endParaRPr lang="en-MY" sz="1900" dirty="0"/>
        </a:p>
      </dgm:t>
    </dgm:pt>
    <dgm:pt modelId="{59FDFB27-A2F2-41C9-B6BD-5606146B2ED2}" type="parTrans" cxnId="{9862C1D1-A6A8-47B1-8510-86483D215A7F}">
      <dgm:prSet/>
      <dgm:spPr/>
      <dgm:t>
        <a:bodyPr/>
        <a:lstStyle/>
        <a:p>
          <a:endParaRPr lang="en-MY"/>
        </a:p>
      </dgm:t>
    </dgm:pt>
    <dgm:pt modelId="{365540BE-BF26-450E-95F7-C2F5D1828347}" type="sibTrans" cxnId="{9862C1D1-A6A8-47B1-8510-86483D215A7F}">
      <dgm:prSet/>
      <dgm:spPr/>
      <dgm:t>
        <a:bodyPr/>
        <a:lstStyle/>
        <a:p>
          <a:endParaRPr lang="en-MY"/>
        </a:p>
      </dgm:t>
    </dgm:pt>
    <dgm:pt modelId="{F1B7CA57-563F-459A-9C87-AA740F24E024}">
      <dgm:prSet phldrT="[Text]"/>
      <dgm:spPr/>
      <dgm:t>
        <a:bodyPr/>
        <a:lstStyle/>
        <a:p>
          <a:endParaRPr lang="en-MY" sz="1900" dirty="0"/>
        </a:p>
      </dgm:t>
    </dgm:pt>
    <dgm:pt modelId="{78AF8399-C7B0-484C-899A-20E7782FC917}" type="parTrans" cxnId="{1F5CE5C0-6ECB-4200-B5B8-C5D65C4D99DF}">
      <dgm:prSet/>
      <dgm:spPr/>
      <dgm:t>
        <a:bodyPr/>
        <a:lstStyle/>
        <a:p>
          <a:endParaRPr lang="en-MY"/>
        </a:p>
      </dgm:t>
    </dgm:pt>
    <dgm:pt modelId="{2A860D58-EF59-45E4-879A-08A2E6965BF3}" type="sibTrans" cxnId="{1F5CE5C0-6ECB-4200-B5B8-C5D65C4D99DF}">
      <dgm:prSet/>
      <dgm:spPr/>
      <dgm:t>
        <a:bodyPr/>
        <a:lstStyle/>
        <a:p>
          <a:endParaRPr lang="en-MY"/>
        </a:p>
      </dgm:t>
    </dgm:pt>
    <dgm:pt modelId="{1F9EE026-0CB7-4120-B49F-3EFEFA3883E6}">
      <dgm:prSet phldrT="[Text]"/>
      <dgm:spPr/>
      <dgm:t>
        <a:bodyPr/>
        <a:lstStyle/>
        <a:p>
          <a:endParaRPr lang="en-MY" dirty="0"/>
        </a:p>
      </dgm:t>
    </dgm:pt>
    <dgm:pt modelId="{752D5F4C-CE99-4607-B704-277E84FCF8F1}" type="parTrans" cxnId="{0D6B5B9C-F701-48B0-A137-7A8D7EA50D28}">
      <dgm:prSet/>
      <dgm:spPr/>
      <dgm:t>
        <a:bodyPr/>
        <a:lstStyle/>
        <a:p>
          <a:endParaRPr lang="en-MY"/>
        </a:p>
      </dgm:t>
    </dgm:pt>
    <dgm:pt modelId="{E919E4C8-AEE5-4689-B279-F5009836D7E4}" type="sibTrans" cxnId="{0D6B5B9C-F701-48B0-A137-7A8D7EA50D28}">
      <dgm:prSet/>
      <dgm:spPr/>
      <dgm:t>
        <a:bodyPr/>
        <a:lstStyle/>
        <a:p>
          <a:endParaRPr lang="en-MY"/>
        </a:p>
      </dgm:t>
    </dgm:pt>
    <dgm:pt modelId="{343499EC-85B6-47D8-9101-7D86E98FAD57}">
      <dgm:prSet phldrT="[Text]"/>
      <dgm:spPr/>
      <dgm:t>
        <a:bodyPr/>
        <a:lstStyle/>
        <a:p>
          <a:endParaRPr lang="en-MY" sz="1900" dirty="0"/>
        </a:p>
      </dgm:t>
    </dgm:pt>
    <dgm:pt modelId="{C6D24CCF-F396-4513-AEB6-09E76051AB40}" type="parTrans" cxnId="{A6024A49-C397-4189-9B4A-80EF2BE23280}">
      <dgm:prSet/>
      <dgm:spPr/>
      <dgm:t>
        <a:bodyPr/>
        <a:lstStyle/>
        <a:p>
          <a:endParaRPr lang="en-MY"/>
        </a:p>
      </dgm:t>
    </dgm:pt>
    <dgm:pt modelId="{35AFADFF-906D-4835-B12F-A518AF974C6F}" type="sibTrans" cxnId="{A6024A49-C397-4189-9B4A-80EF2BE23280}">
      <dgm:prSet/>
      <dgm:spPr/>
      <dgm:t>
        <a:bodyPr/>
        <a:lstStyle/>
        <a:p>
          <a:endParaRPr lang="en-MY"/>
        </a:p>
      </dgm:t>
    </dgm:pt>
    <dgm:pt modelId="{95C2277F-05C5-4DD4-80C0-81B258BB0D82}" type="pres">
      <dgm:prSet presAssocID="{A27918DE-E801-4091-A830-2C107E5079E1}" presName="Name0" presStyleCnt="0">
        <dgm:presLayoutVars>
          <dgm:dir/>
          <dgm:animLvl val="lvl"/>
          <dgm:resizeHandles val="exact"/>
        </dgm:presLayoutVars>
      </dgm:prSet>
      <dgm:spPr/>
    </dgm:pt>
    <dgm:pt modelId="{461427AC-B637-497D-BA54-94244B8F58FB}" type="pres">
      <dgm:prSet presAssocID="{FDD5A5F8-E5F3-4F6C-BDD9-9DD92D1CCB14}" presName="composite" presStyleCnt="0"/>
      <dgm:spPr/>
    </dgm:pt>
    <dgm:pt modelId="{6CBCDF09-4DD0-4626-8C1D-0B30FE0C2315}" type="pres">
      <dgm:prSet presAssocID="{FDD5A5F8-E5F3-4F6C-BDD9-9DD92D1CCB14}" presName="parTx" presStyleLbl="alignNode1" presStyleIdx="0" presStyleCnt="3" custLinFactY="-21107" custLinFactNeighborX="-103" custLinFactNeighborY="-100000">
        <dgm:presLayoutVars>
          <dgm:chMax val="0"/>
          <dgm:chPref val="0"/>
          <dgm:bulletEnabled val="1"/>
        </dgm:presLayoutVars>
      </dgm:prSet>
      <dgm:spPr/>
    </dgm:pt>
    <dgm:pt modelId="{78976539-E612-4CD5-8F1C-CE33B39193A7}" type="pres">
      <dgm:prSet presAssocID="{FDD5A5F8-E5F3-4F6C-BDD9-9DD92D1CCB14}" presName="desTx" presStyleLbl="alignAccFollowNode1" presStyleIdx="0" presStyleCnt="3" custLinFactNeighborX="-103" custLinFactNeighborY="-1596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CA9850D-E965-42B5-9657-74DF74A5B772}" type="pres">
      <dgm:prSet presAssocID="{7EF8F749-0AA8-4B28-A8AB-4560600A5177}" presName="space" presStyleCnt="0"/>
      <dgm:spPr/>
    </dgm:pt>
    <dgm:pt modelId="{9C13C745-4DE7-4081-9775-67947068F163}" type="pres">
      <dgm:prSet presAssocID="{700548D9-0642-4153-A855-A66850C8DC47}" presName="composite" presStyleCnt="0"/>
      <dgm:spPr/>
    </dgm:pt>
    <dgm:pt modelId="{DC43A9F7-B9E3-4FE5-9324-C532289C78AF}" type="pres">
      <dgm:prSet presAssocID="{700548D9-0642-4153-A855-A66850C8DC47}" presName="parTx" presStyleLbl="alignNode1" presStyleIdx="1" presStyleCnt="3" custLinFactY="-21107" custLinFactNeighborX="-1282" custLinFactNeighborY="-100000">
        <dgm:presLayoutVars>
          <dgm:chMax val="0"/>
          <dgm:chPref val="0"/>
          <dgm:bulletEnabled val="1"/>
        </dgm:presLayoutVars>
      </dgm:prSet>
      <dgm:spPr/>
    </dgm:pt>
    <dgm:pt modelId="{AB9CB460-B6BA-4C3C-A7E4-603C35E4A650}" type="pres">
      <dgm:prSet presAssocID="{700548D9-0642-4153-A855-A66850C8DC47}" presName="desTx" presStyleLbl="alignAccFollowNode1" presStyleIdx="1" presStyleCnt="3" custLinFactNeighborX="-1282" custLinFactNeighborY="-1596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DC73F36-20A5-4F89-8778-06FD4ACA26E3}" type="pres">
      <dgm:prSet presAssocID="{F349EEDD-8260-4FCC-91D8-5EA2BE117B99}" presName="space" presStyleCnt="0"/>
      <dgm:spPr/>
    </dgm:pt>
    <dgm:pt modelId="{4948D614-6030-48D2-BB5C-48142074A118}" type="pres">
      <dgm:prSet presAssocID="{06EF19A4-F6FB-4F60-AEB6-6166F1C4B7D6}" presName="composite" presStyleCnt="0"/>
      <dgm:spPr/>
    </dgm:pt>
    <dgm:pt modelId="{2A9084CC-F103-41BA-8D03-E8BAA9864EC7}" type="pres">
      <dgm:prSet presAssocID="{06EF19A4-F6FB-4F60-AEB6-6166F1C4B7D6}" presName="parTx" presStyleLbl="alignNode1" presStyleIdx="2" presStyleCnt="3" custLinFactY="-21107" custLinFactNeighborX="-5880" custLinFactNeighborY="-100000">
        <dgm:presLayoutVars>
          <dgm:chMax val="0"/>
          <dgm:chPref val="0"/>
          <dgm:bulletEnabled val="1"/>
        </dgm:presLayoutVars>
      </dgm:prSet>
      <dgm:spPr/>
    </dgm:pt>
    <dgm:pt modelId="{8FF7B938-DE5D-4743-A520-22981B0FC64A}" type="pres">
      <dgm:prSet presAssocID="{06EF19A4-F6FB-4F60-AEB6-6166F1C4B7D6}" presName="desTx" presStyleLbl="alignAccFollowNode1" presStyleIdx="2" presStyleCnt="3" custLinFactNeighborX="-5880" custLinFactNeighborY="-1596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E501743D-26C7-4A69-81CD-6FF4AD8EF4E5}" type="presOf" srcId="{1F9EE026-0CB7-4120-B49F-3EFEFA3883E6}" destId="{8FF7B938-DE5D-4743-A520-22981B0FC64A}" srcOrd="0" destOrd="4" presId="urn:microsoft.com/office/officeart/2005/8/layout/hList1"/>
    <dgm:cxn modelId="{BA9103A8-538F-4F4F-AB02-88065C94CB7D}" srcId="{FDD5A5F8-E5F3-4F6C-BDD9-9DD92D1CCB14}" destId="{138494D3-2553-4EF8-A8DB-F2E11D4DF4F3}" srcOrd="3" destOrd="0" parTransId="{B65C0468-87EE-4415-9587-1C9AF58101C1}" sibTransId="{61A90D46-5D0D-43C2-A40A-E77D63B12869}"/>
    <dgm:cxn modelId="{9E72279B-CF90-451C-8AF4-E755B70AB13A}" type="presOf" srcId="{343499EC-85B6-47D8-9101-7D86E98FAD57}" destId="{78976539-E612-4CD5-8F1C-CE33B39193A7}" srcOrd="0" destOrd="4" presId="urn:microsoft.com/office/officeart/2005/8/layout/hList1"/>
    <dgm:cxn modelId="{D328AE3B-7CD8-4555-B74B-891C8232BFB8}" type="presOf" srcId="{F1B7CA57-563F-459A-9C87-AA740F24E024}" destId="{AB9CB460-B6BA-4C3C-A7E4-603C35E4A650}" srcOrd="0" destOrd="4" presId="urn:microsoft.com/office/officeart/2005/8/layout/hList1"/>
    <dgm:cxn modelId="{1B931376-B3B9-4117-B7B3-7DF18A99FB7A}" type="presOf" srcId="{B74CCCD6-3541-47C0-AA3B-D379F4A48F2A}" destId="{8FF7B938-DE5D-4743-A520-22981B0FC64A}" srcOrd="0" destOrd="1" presId="urn:microsoft.com/office/officeart/2005/8/layout/hList1"/>
    <dgm:cxn modelId="{06A85816-1F2E-4670-9D64-81710820EDE3}" type="presOf" srcId="{86AB5457-174C-4EEE-B994-3E0CA3FAD427}" destId="{8FF7B938-DE5D-4743-A520-22981B0FC64A}" srcOrd="0" destOrd="3" presId="urn:microsoft.com/office/officeart/2005/8/layout/hList1"/>
    <dgm:cxn modelId="{288E72CB-BE7A-4616-A768-6B020FC779E7}" srcId="{75BFCB96-6767-4B8B-B2D5-FCF1C5852770}" destId="{E3D3979F-76FC-4477-A5E5-D95719B3E7B3}" srcOrd="2" destOrd="0" parTransId="{45F972CD-4C56-42A1-944F-26EA9C910376}" sibTransId="{5CCEF522-B329-4E2B-BCA5-37CAB99D5B73}"/>
    <dgm:cxn modelId="{514FFFE5-A7E5-48BE-BA82-D003F9A6D22A}" type="presOf" srcId="{FDD5A5F8-E5F3-4F6C-BDD9-9DD92D1CCB14}" destId="{6CBCDF09-4DD0-4626-8C1D-0B30FE0C2315}" srcOrd="0" destOrd="0" presId="urn:microsoft.com/office/officeart/2005/8/layout/hList1"/>
    <dgm:cxn modelId="{0AF47C6F-4AE8-4BEA-8EE0-7EACCF5BF2F8}" type="presOf" srcId="{5F00AA0F-E80D-4815-8D85-328E5DB45D74}" destId="{AB9CB460-B6BA-4C3C-A7E4-603C35E4A650}" srcOrd="0" destOrd="7" presId="urn:microsoft.com/office/officeart/2005/8/layout/hList1"/>
    <dgm:cxn modelId="{2A0B9EF9-C19A-4A03-909F-2C6855602C61}" srcId="{11F13808-3FB7-4579-9793-1061EE49222D}" destId="{5230A6FB-8EE8-40FE-AA4F-D9A4056F18F9}" srcOrd="0" destOrd="0" parTransId="{EA48B11B-B342-4E7B-AF6E-5505D324150F}" sibTransId="{CE800586-C57F-4D28-8E65-179B521A32E1}"/>
    <dgm:cxn modelId="{6E839370-B5B9-48D6-A927-544FB3DA4EC0}" type="presOf" srcId="{0AD70046-8E6B-4C8D-8423-6F015F480039}" destId="{AB9CB460-B6BA-4C3C-A7E4-603C35E4A650}" srcOrd="0" destOrd="2" presId="urn:microsoft.com/office/officeart/2005/8/layout/hList1"/>
    <dgm:cxn modelId="{1995817C-581D-4E41-A04C-58D06585B76E}" srcId="{A27918DE-E801-4091-A830-2C107E5079E1}" destId="{700548D9-0642-4153-A855-A66850C8DC47}" srcOrd="1" destOrd="0" parTransId="{A2B59355-F23D-4D23-B982-B9B829545EC6}" sibTransId="{F349EEDD-8260-4FCC-91D8-5EA2BE117B99}"/>
    <dgm:cxn modelId="{4766A648-1D38-4318-A78A-EBCB2C1E868F}" type="presOf" srcId="{09D5985C-90DF-42B9-8DC6-9043492B3C36}" destId="{78976539-E612-4CD5-8F1C-CE33B39193A7}" srcOrd="0" destOrd="2" presId="urn:microsoft.com/office/officeart/2005/8/layout/hList1"/>
    <dgm:cxn modelId="{82378821-4449-417E-A1DE-EFD130ADA404}" type="presOf" srcId="{E3D3979F-76FC-4477-A5E5-D95719B3E7B3}" destId="{AB9CB460-B6BA-4C3C-A7E4-603C35E4A650}" srcOrd="0" destOrd="8" presId="urn:microsoft.com/office/officeart/2005/8/layout/hList1"/>
    <dgm:cxn modelId="{899D4C56-5BAD-4B0A-80AC-E3785BC2C587}" type="presOf" srcId="{EDD54590-BE10-4E9C-A709-DF552B9D1E29}" destId="{78976539-E612-4CD5-8F1C-CE33B39193A7}" srcOrd="0" destOrd="5" presId="urn:microsoft.com/office/officeart/2005/8/layout/hList1"/>
    <dgm:cxn modelId="{A8A2EB80-A9AB-441B-92E6-C848877F0995}" srcId="{138494D3-2553-4EF8-A8DB-F2E11D4DF4F3}" destId="{E5EB56B8-EE42-4433-8E02-39A37BC1C393}" srcOrd="0" destOrd="0" parTransId="{6DA78556-7DB2-4D26-92F4-756D39DF5428}" sibTransId="{5CAE8AB2-F7DB-4A11-99AB-3D018F1A65A3}"/>
    <dgm:cxn modelId="{63AC0A69-0486-46F5-873D-16FA3AC458DE}" type="presOf" srcId="{2CBB1E76-928B-4855-8766-248B8BCAC2F8}" destId="{8FF7B938-DE5D-4743-A520-22981B0FC64A}" srcOrd="0" destOrd="0" presId="urn:microsoft.com/office/officeart/2005/8/layout/hList1"/>
    <dgm:cxn modelId="{80E76CF7-AE61-49B7-84F3-C973385FDCEA}" srcId="{700548D9-0642-4153-A855-A66850C8DC47}" destId="{11F13808-3FB7-4579-9793-1061EE49222D}" srcOrd="0" destOrd="0" parTransId="{4279AD40-98CA-4BE8-89A0-E8578F04E2B6}" sibTransId="{7EF74A3D-B772-46D3-95C3-8039E315B100}"/>
    <dgm:cxn modelId="{F4DCE52B-03CA-497D-85FC-DC0CAE4F6DE5}" type="presOf" srcId="{24C6E0BC-8CA1-4DFA-9CD0-3481FF7B2D83}" destId="{AB9CB460-B6BA-4C3C-A7E4-603C35E4A650}" srcOrd="0" destOrd="3" presId="urn:microsoft.com/office/officeart/2005/8/layout/hList1"/>
    <dgm:cxn modelId="{C0631643-AD02-44D3-89FA-2C2C54CEA018}" type="presOf" srcId="{75BFCB96-6767-4B8B-B2D5-FCF1C5852770}" destId="{AB9CB460-B6BA-4C3C-A7E4-603C35E4A650}" srcOrd="0" destOrd="5" presId="urn:microsoft.com/office/officeart/2005/8/layout/hList1"/>
    <dgm:cxn modelId="{BA134858-810F-4F18-86C8-F6D705B2C378}" srcId="{2CBB1E76-928B-4855-8766-248B8BCAC2F8}" destId="{86AB5457-174C-4EEE-B994-3E0CA3FAD427}" srcOrd="2" destOrd="0" parTransId="{FD77CFC5-4B14-4479-BA8C-B949F03ED036}" sibTransId="{E536A410-1379-42E9-BE37-5E492C62B3E7}"/>
    <dgm:cxn modelId="{C075A87A-A222-450C-9993-2E8EF4480205}" srcId="{0ED32C82-5950-48FE-B741-5ABFC14484A4}" destId="{0CDB8803-9A37-4CA9-A8DC-8E12E53109A6}" srcOrd="2" destOrd="0" parTransId="{ED908E5D-3630-4972-B180-76A0D2B16297}" sibTransId="{F8E53220-DF81-4DFF-88A7-D4A51FA52518}"/>
    <dgm:cxn modelId="{78C50D3E-21B2-47BA-9E3F-F0CC79DEBD5E}" type="presOf" srcId="{06EF19A4-F6FB-4F60-AEB6-6166F1C4B7D6}" destId="{2A9084CC-F103-41BA-8D03-E8BAA9864EC7}" srcOrd="0" destOrd="0" presId="urn:microsoft.com/office/officeart/2005/8/layout/hList1"/>
    <dgm:cxn modelId="{1F5CE5C0-6ECB-4200-B5B8-C5D65C4D99DF}" srcId="{11F13808-3FB7-4579-9793-1061EE49222D}" destId="{F1B7CA57-563F-459A-9C87-AA740F24E024}" srcOrd="3" destOrd="0" parTransId="{78AF8399-C7B0-484C-899A-20E7782FC917}" sibTransId="{2A860D58-EF59-45E4-879A-08A2E6965BF3}"/>
    <dgm:cxn modelId="{D6B4D7E4-6689-40FF-81E4-BD113ED708DC}" srcId="{2B42BBD4-603A-4267-AEBE-BCC3465CC991}" destId="{A190C5BB-329F-4525-A497-4EBD9F4D6A64}" srcOrd="2" destOrd="0" parTransId="{D50C04BF-0993-46D3-8588-7FEE90530BA1}" sibTransId="{E0B57FC3-FA86-47F7-BE16-A51E0FD60F34}"/>
    <dgm:cxn modelId="{4A8DE7A6-7000-4E62-85EF-D29890619178}" srcId="{2CBB1E76-928B-4855-8766-248B8BCAC2F8}" destId="{B74CCCD6-3541-47C0-AA3B-D379F4A48F2A}" srcOrd="0" destOrd="0" parTransId="{C98C8737-41A4-4932-BA0A-4A2920C76613}" sibTransId="{95DB6B81-18AC-47FB-BDEA-A807BE652A8E}"/>
    <dgm:cxn modelId="{3EE34F3F-EF28-4B80-9810-1AEE2AF331AA}" type="presOf" srcId="{0ED32C82-5950-48FE-B741-5ABFC14484A4}" destId="{78976539-E612-4CD5-8F1C-CE33B39193A7}" srcOrd="0" destOrd="0" presId="urn:microsoft.com/office/officeart/2005/8/layout/hList1"/>
    <dgm:cxn modelId="{86D95C96-144F-45F8-887C-4945E2E74F5F}" srcId="{FDD5A5F8-E5F3-4F6C-BDD9-9DD92D1CCB14}" destId="{0ED32C82-5950-48FE-B741-5ABFC14484A4}" srcOrd="0" destOrd="0" parTransId="{0F81B6E3-54AF-407D-B8E6-CD39255D95B2}" sibTransId="{2389E384-1B4E-4E5A-8D7E-3837E5581091}"/>
    <dgm:cxn modelId="{3A758459-11F8-4085-8832-854D4F308D42}" type="presOf" srcId="{A190C5BB-329F-4525-A497-4EBD9F4D6A64}" destId="{8FF7B938-DE5D-4743-A520-22981B0FC64A}" srcOrd="0" destOrd="8" presId="urn:microsoft.com/office/officeart/2005/8/layout/hList1"/>
    <dgm:cxn modelId="{39C65DBC-7F6B-4BD0-8D88-8011723E1D53}" type="presOf" srcId="{138494D3-2553-4EF8-A8DB-F2E11D4DF4F3}" destId="{78976539-E612-4CD5-8F1C-CE33B39193A7}" srcOrd="0" destOrd="6" presId="urn:microsoft.com/office/officeart/2005/8/layout/hList1"/>
    <dgm:cxn modelId="{EA9046F8-99F0-429A-92C9-ED4A00686F13}" srcId="{2CBB1E76-928B-4855-8766-248B8BCAC2F8}" destId="{2DBB88A6-07DD-4279-95EB-3486F5C6A4AE}" srcOrd="1" destOrd="0" parTransId="{3D6E0E91-5D40-41AF-B519-0B5D4C872937}" sibTransId="{D5741DBC-90E4-4418-9C71-A01A52AC72ED}"/>
    <dgm:cxn modelId="{B09F3818-07B8-4763-95F5-258501FA9E98}" srcId="{A27918DE-E801-4091-A830-2C107E5079E1}" destId="{06EF19A4-F6FB-4F60-AEB6-6166F1C4B7D6}" srcOrd="2" destOrd="0" parTransId="{7862AEC3-3A74-444C-A29C-583DDC68345B}" sibTransId="{7745FE86-27E4-4A45-B07E-26E95E67D4D2}"/>
    <dgm:cxn modelId="{1CB6D244-1A79-4F77-8DB6-31290B07CD21}" type="presOf" srcId="{E752D2AD-9601-427A-99F5-248EE5364DE9}" destId="{78976539-E612-4CD5-8F1C-CE33B39193A7}" srcOrd="0" destOrd="8" presId="urn:microsoft.com/office/officeart/2005/8/layout/hList1"/>
    <dgm:cxn modelId="{594F9B71-E065-4756-A7B5-01B348D8015C}" srcId="{138494D3-2553-4EF8-A8DB-F2E11D4DF4F3}" destId="{E752D2AD-9601-427A-99F5-248EE5364DE9}" srcOrd="1" destOrd="0" parTransId="{91591AEE-E2A9-487B-9585-3D1117595513}" sibTransId="{E7D8F2E9-1313-46A6-B0EB-F9DFA45554EA}"/>
    <dgm:cxn modelId="{0D6B5B9C-F701-48B0-A137-7A8D7EA50D28}" srcId="{2CBB1E76-928B-4855-8766-248B8BCAC2F8}" destId="{1F9EE026-0CB7-4120-B49F-3EFEFA3883E6}" srcOrd="3" destOrd="0" parTransId="{752D5F4C-CE99-4607-B704-277E84FCF8F1}" sibTransId="{E919E4C8-AEE5-4689-B279-F5009836D7E4}"/>
    <dgm:cxn modelId="{9862C1D1-A6A8-47B1-8510-86483D215A7F}" srcId="{FDD5A5F8-E5F3-4F6C-BDD9-9DD92D1CCB14}" destId="{EDD54590-BE10-4E9C-A709-DF552B9D1E29}" srcOrd="2" destOrd="0" parTransId="{59FDFB27-A2F2-41C9-B6BD-5606146B2ED2}" sibTransId="{365540BE-BF26-450E-95F7-C2F5D1828347}"/>
    <dgm:cxn modelId="{D779E861-7500-4580-B2C9-BF4FDF4EDF20}" srcId="{0ED32C82-5950-48FE-B741-5ABFC14484A4}" destId="{09D5985C-90DF-42B9-8DC6-9043492B3C36}" srcOrd="1" destOrd="0" parTransId="{37ED8932-C94A-4B14-B757-4F61962BD00D}" sibTransId="{77B3DBF9-6D83-4A26-BAF5-F7EAF2BA799E}"/>
    <dgm:cxn modelId="{5363E055-5785-43A9-AA70-3AEC0A77875E}" type="presOf" srcId="{2753961B-907C-4FE5-A328-79D15C223EC7}" destId="{8FF7B938-DE5D-4743-A520-22981B0FC64A}" srcOrd="0" destOrd="6" presId="urn:microsoft.com/office/officeart/2005/8/layout/hList1"/>
    <dgm:cxn modelId="{A914A728-C996-4C6E-9865-89441015AE1F}" srcId="{700548D9-0642-4153-A855-A66850C8DC47}" destId="{75BFCB96-6767-4B8B-B2D5-FCF1C5852770}" srcOrd="1" destOrd="0" parTransId="{D6F8FDCD-B65F-435F-B9EC-CD202480B459}" sibTransId="{2054F45E-01EE-42A8-91EB-94EF95FC8D34}"/>
    <dgm:cxn modelId="{843A4734-A283-4E40-B3A3-06745FF362FC}" srcId="{06EF19A4-F6FB-4F60-AEB6-6166F1C4B7D6}" destId="{2B42BBD4-603A-4267-AEBE-BCC3465CC991}" srcOrd="1" destOrd="0" parTransId="{A07976B4-1E6E-40DC-8DCF-526A5A7FEB5C}" sibTransId="{37FEE935-A231-47A1-96A9-21AD750AE264}"/>
    <dgm:cxn modelId="{27D203F3-460B-4E5F-9E39-1432F2DA1B7E}" srcId="{11F13808-3FB7-4579-9793-1061EE49222D}" destId="{0AD70046-8E6B-4C8D-8423-6F015F480039}" srcOrd="1" destOrd="0" parTransId="{8FA63F47-875D-4324-8539-B9F1C75504A5}" sibTransId="{CE8881EC-E0C0-4F3D-AE5F-7B330043226D}"/>
    <dgm:cxn modelId="{8160A9C5-9899-49E4-B234-035CEB1A1A77}" type="presOf" srcId="{1DD0A02E-6242-4CAE-8A15-72D29DC4BC12}" destId="{8FF7B938-DE5D-4743-A520-22981B0FC64A}" srcOrd="0" destOrd="7" presId="urn:microsoft.com/office/officeart/2005/8/layout/hList1"/>
    <dgm:cxn modelId="{8301E6FB-79B4-4A04-BF7C-F5056FE25704}" srcId="{06EF19A4-F6FB-4F60-AEB6-6166F1C4B7D6}" destId="{2CBB1E76-928B-4855-8766-248B8BCAC2F8}" srcOrd="0" destOrd="0" parTransId="{29307E11-FF6F-4288-9418-96077B072E03}" sibTransId="{3119124C-2F97-4FA2-9FAF-173E4CE5820E}"/>
    <dgm:cxn modelId="{3E7812AE-1551-4478-ADBB-6C36223A7ABD}" type="presOf" srcId="{0CDB8803-9A37-4CA9-A8DC-8E12E53109A6}" destId="{78976539-E612-4CD5-8F1C-CE33B39193A7}" srcOrd="0" destOrd="3" presId="urn:microsoft.com/office/officeart/2005/8/layout/hList1"/>
    <dgm:cxn modelId="{27FB8509-1A62-4CBA-B84F-739F9F06F1A4}" srcId="{0ED32C82-5950-48FE-B741-5ABFC14484A4}" destId="{CC7178E4-DD6A-4389-864D-7D653175B529}" srcOrd="0" destOrd="0" parTransId="{FB84CD15-4A30-4173-8CCB-06D17600841B}" sibTransId="{9B739252-1C3F-415E-AF43-989D2F2DCA6B}"/>
    <dgm:cxn modelId="{A2548E43-5D93-4310-BB85-E78D5B7B38E2}" srcId="{2B42BBD4-603A-4267-AEBE-BCC3465CC991}" destId="{2753961B-907C-4FE5-A328-79D15C223EC7}" srcOrd="0" destOrd="0" parTransId="{F8635DE2-CE17-4172-A462-DCEA3A1DBAD4}" sibTransId="{93F9AB30-9C32-4601-B097-77258EC44633}"/>
    <dgm:cxn modelId="{8B22C428-3FEA-4492-BE82-B22F9D58001A}" type="presOf" srcId="{CC7178E4-DD6A-4389-864D-7D653175B529}" destId="{78976539-E612-4CD5-8F1C-CE33B39193A7}" srcOrd="0" destOrd="1" presId="urn:microsoft.com/office/officeart/2005/8/layout/hList1"/>
    <dgm:cxn modelId="{F535A8D6-DED5-4D42-A284-9A90DE7BB2D0}" type="presOf" srcId="{2DBB88A6-07DD-4279-95EB-3486F5C6A4AE}" destId="{8FF7B938-DE5D-4743-A520-22981B0FC64A}" srcOrd="0" destOrd="2" presId="urn:microsoft.com/office/officeart/2005/8/layout/hList1"/>
    <dgm:cxn modelId="{C177B321-CCFF-48A9-A152-8F4D6771E6ED}" srcId="{11F13808-3FB7-4579-9793-1061EE49222D}" destId="{24C6E0BC-8CA1-4DFA-9CD0-3481FF7B2D83}" srcOrd="2" destOrd="0" parTransId="{0FDF4A0A-B981-4F0B-861F-C083288FC79E}" sibTransId="{97013B44-FC80-4057-9D72-F430939D3937}"/>
    <dgm:cxn modelId="{BD78148B-58E2-484C-9264-F4E8C31A6EB5}" srcId="{2B42BBD4-603A-4267-AEBE-BCC3465CC991}" destId="{1DD0A02E-6242-4CAE-8A15-72D29DC4BC12}" srcOrd="1" destOrd="0" parTransId="{EE92ED40-6080-4FB7-B532-23219CEA49EB}" sibTransId="{0C802169-A7D6-4AAE-A009-898F0CB43908}"/>
    <dgm:cxn modelId="{D747D6B2-7FB3-43F5-8749-6F3907FE3679}" type="presOf" srcId="{A4AAEFD8-46C5-4110-961D-025F2D578468}" destId="{AB9CB460-B6BA-4C3C-A7E4-603C35E4A650}" srcOrd="0" destOrd="6" presId="urn:microsoft.com/office/officeart/2005/8/layout/hList1"/>
    <dgm:cxn modelId="{1F28E1A0-9FDD-4A7E-9718-BE7FC244B986}" type="presOf" srcId="{E5EB56B8-EE42-4433-8E02-39A37BC1C393}" destId="{78976539-E612-4CD5-8F1C-CE33B39193A7}" srcOrd="0" destOrd="7" presId="urn:microsoft.com/office/officeart/2005/8/layout/hList1"/>
    <dgm:cxn modelId="{703679CA-AB2F-4CA9-ADCF-F91ADD21D596}" srcId="{75BFCB96-6767-4B8B-B2D5-FCF1C5852770}" destId="{5F00AA0F-E80D-4815-8D85-328E5DB45D74}" srcOrd="1" destOrd="0" parTransId="{8FAB7029-18D8-427F-8157-6F3C50C9E0B5}" sibTransId="{E32FE0F5-82D9-408C-AB71-39D6DFD3C085}"/>
    <dgm:cxn modelId="{693D49BF-CF28-4503-BCBB-DDFB30EB0864}" srcId="{138494D3-2553-4EF8-A8DB-F2E11D4DF4F3}" destId="{E35A42C0-625E-4F5C-A44A-7D6E59246460}" srcOrd="2" destOrd="0" parTransId="{9AC87A80-C747-4802-9FD3-A2B88DEED1FA}" sibTransId="{BB7FBF82-39F2-4F39-86B7-2451ED1AB5A8}"/>
    <dgm:cxn modelId="{5346D6D5-854C-4108-924C-0432ACD1F407}" type="presOf" srcId="{11F13808-3FB7-4579-9793-1061EE49222D}" destId="{AB9CB460-B6BA-4C3C-A7E4-603C35E4A650}" srcOrd="0" destOrd="0" presId="urn:microsoft.com/office/officeart/2005/8/layout/hList1"/>
    <dgm:cxn modelId="{53A83144-9BF8-4369-BF72-2A214A07AB76}" srcId="{75BFCB96-6767-4B8B-B2D5-FCF1C5852770}" destId="{A4AAEFD8-46C5-4110-961D-025F2D578468}" srcOrd="0" destOrd="0" parTransId="{192B4466-93B8-480B-A4EB-A7411B254EDE}" sibTransId="{C4410290-A98F-42CA-AFD3-6E6E08C15F40}"/>
    <dgm:cxn modelId="{A6024A49-C397-4189-9B4A-80EF2BE23280}" srcId="{FDD5A5F8-E5F3-4F6C-BDD9-9DD92D1CCB14}" destId="{343499EC-85B6-47D8-9101-7D86E98FAD57}" srcOrd="1" destOrd="0" parTransId="{C6D24CCF-F396-4513-AEB6-09E76051AB40}" sibTransId="{35AFADFF-906D-4835-B12F-A518AF974C6F}"/>
    <dgm:cxn modelId="{791F600F-4AC9-42BC-A23D-5F523D69640A}" type="presOf" srcId="{2B42BBD4-603A-4267-AEBE-BCC3465CC991}" destId="{8FF7B938-DE5D-4743-A520-22981B0FC64A}" srcOrd="0" destOrd="5" presId="urn:microsoft.com/office/officeart/2005/8/layout/hList1"/>
    <dgm:cxn modelId="{96EE992C-763D-4ADE-BA2D-0580A2D3EEF5}" srcId="{A27918DE-E801-4091-A830-2C107E5079E1}" destId="{FDD5A5F8-E5F3-4F6C-BDD9-9DD92D1CCB14}" srcOrd="0" destOrd="0" parTransId="{55BFE72E-C1E3-4408-96CE-E17EEC8AEBCD}" sibTransId="{7EF8F749-0AA8-4B28-A8AB-4560600A5177}"/>
    <dgm:cxn modelId="{27C43AA8-4075-4CF8-B0A6-25E009D74B29}" type="presOf" srcId="{E35A42C0-625E-4F5C-A44A-7D6E59246460}" destId="{78976539-E612-4CD5-8F1C-CE33B39193A7}" srcOrd="0" destOrd="9" presId="urn:microsoft.com/office/officeart/2005/8/layout/hList1"/>
    <dgm:cxn modelId="{95F7765C-09C5-4423-A49C-CD4D8B3423F2}" type="presOf" srcId="{5230A6FB-8EE8-40FE-AA4F-D9A4056F18F9}" destId="{AB9CB460-B6BA-4C3C-A7E4-603C35E4A650}" srcOrd="0" destOrd="1" presId="urn:microsoft.com/office/officeart/2005/8/layout/hList1"/>
    <dgm:cxn modelId="{3BFCC0D8-F99A-4A38-98E8-F7DA397B2FC6}" type="presOf" srcId="{700548D9-0642-4153-A855-A66850C8DC47}" destId="{DC43A9F7-B9E3-4FE5-9324-C532289C78AF}" srcOrd="0" destOrd="0" presId="urn:microsoft.com/office/officeart/2005/8/layout/hList1"/>
    <dgm:cxn modelId="{56AB73FB-9207-4A16-A5E0-86B990B82DDA}" type="presOf" srcId="{A27918DE-E801-4091-A830-2C107E5079E1}" destId="{95C2277F-05C5-4DD4-80C0-81B258BB0D82}" srcOrd="0" destOrd="0" presId="urn:microsoft.com/office/officeart/2005/8/layout/hList1"/>
    <dgm:cxn modelId="{F0FD6D18-00C8-4D70-8DA2-E2603BCD0B64}" type="presParOf" srcId="{95C2277F-05C5-4DD4-80C0-81B258BB0D82}" destId="{461427AC-B637-497D-BA54-94244B8F58FB}" srcOrd="0" destOrd="0" presId="urn:microsoft.com/office/officeart/2005/8/layout/hList1"/>
    <dgm:cxn modelId="{23F35A14-FC33-4659-8DD8-0E08F80C7E89}" type="presParOf" srcId="{461427AC-B637-497D-BA54-94244B8F58FB}" destId="{6CBCDF09-4DD0-4626-8C1D-0B30FE0C2315}" srcOrd="0" destOrd="0" presId="urn:microsoft.com/office/officeart/2005/8/layout/hList1"/>
    <dgm:cxn modelId="{3BC318C8-6AFD-4A95-A963-3BB736C73605}" type="presParOf" srcId="{461427AC-B637-497D-BA54-94244B8F58FB}" destId="{78976539-E612-4CD5-8F1C-CE33B39193A7}" srcOrd="1" destOrd="0" presId="urn:microsoft.com/office/officeart/2005/8/layout/hList1"/>
    <dgm:cxn modelId="{EA6F2B61-DADA-4D45-95C0-5E1BCD8319A5}" type="presParOf" srcId="{95C2277F-05C5-4DD4-80C0-81B258BB0D82}" destId="{3CA9850D-E965-42B5-9657-74DF74A5B772}" srcOrd="1" destOrd="0" presId="urn:microsoft.com/office/officeart/2005/8/layout/hList1"/>
    <dgm:cxn modelId="{9D623CB2-A5DC-413F-98AA-32F42D2D716D}" type="presParOf" srcId="{95C2277F-05C5-4DD4-80C0-81B258BB0D82}" destId="{9C13C745-4DE7-4081-9775-67947068F163}" srcOrd="2" destOrd="0" presId="urn:microsoft.com/office/officeart/2005/8/layout/hList1"/>
    <dgm:cxn modelId="{FAF491E7-AB61-4384-96AD-33442BE24BBB}" type="presParOf" srcId="{9C13C745-4DE7-4081-9775-67947068F163}" destId="{DC43A9F7-B9E3-4FE5-9324-C532289C78AF}" srcOrd="0" destOrd="0" presId="urn:microsoft.com/office/officeart/2005/8/layout/hList1"/>
    <dgm:cxn modelId="{512676AB-4AA3-4B7F-809C-BC601B43B75E}" type="presParOf" srcId="{9C13C745-4DE7-4081-9775-67947068F163}" destId="{AB9CB460-B6BA-4C3C-A7E4-603C35E4A650}" srcOrd="1" destOrd="0" presId="urn:microsoft.com/office/officeart/2005/8/layout/hList1"/>
    <dgm:cxn modelId="{E90AED04-31E6-4723-8676-A9535AAFE97C}" type="presParOf" srcId="{95C2277F-05C5-4DD4-80C0-81B258BB0D82}" destId="{BDC73F36-20A5-4F89-8778-06FD4ACA26E3}" srcOrd="3" destOrd="0" presId="urn:microsoft.com/office/officeart/2005/8/layout/hList1"/>
    <dgm:cxn modelId="{F5FA5CAC-484B-4D32-B9FF-66095F8DCCAA}" type="presParOf" srcId="{95C2277F-05C5-4DD4-80C0-81B258BB0D82}" destId="{4948D614-6030-48D2-BB5C-48142074A118}" srcOrd="4" destOrd="0" presId="urn:microsoft.com/office/officeart/2005/8/layout/hList1"/>
    <dgm:cxn modelId="{47FAB050-8C6A-4350-A8F9-0B29ABE0F9E0}" type="presParOf" srcId="{4948D614-6030-48D2-BB5C-48142074A118}" destId="{2A9084CC-F103-41BA-8D03-E8BAA9864EC7}" srcOrd="0" destOrd="0" presId="urn:microsoft.com/office/officeart/2005/8/layout/hList1"/>
    <dgm:cxn modelId="{2E1AD6F7-FA41-45F0-8D17-B084BE7ABFF1}" type="presParOf" srcId="{4948D614-6030-48D2-BB5C-48142074A118}" destId="{8FF7B938-DE5D-4743-A520-22981B0FC64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BCDF09-4DD0-4626-8C1D-0B30FE0C2315}">
      <dsp:nvSpPr>
        <dsp:cNvPr id="0" name=""/>
        <dsp:cNvSpPr/>
      </dsp:nvSpPr>
      <dsp:spPr>
        <a:xfrm>
          <a:off x="0" y="0"/>
          <a:ext cx="2228849" cy="5957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</a:rPr>
            <a:t>Akses</a:t>
          </a:r>
          <a:endParaRPr lang="en-MY" sz="2800" kern="1200" dirty="0">
            <a:solidFill>
              <a:schemeClr val="tx1"/>
            </a:solidFill>
          </a:endParaRPr>
        </a:p>
      </dsp:txBody>
      <dsp:txXfrm>
        <a:off x="0" y="0"/>
        <a:ext cx="2228849" cy="595721"/>
      </dsp:txXfrm>
    </dsp:sp>
    <dsp:sp modelId="{78976539-E612-4CD5-8F1C-CE33B39193A7}">
      <dsp:nvSpPr>
        <dsp:cNvPr id="0" name=""/>
        <dsp:cNvSpPr/>
      </dsp:nvSpPr>
      <dsp:spPr>
        <a:xfrm>
          <a:off x="0" y="539521"/>
          <a:ext cx="2228849" cy="3849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Keperluan</a:t>
          </a:r>
          <a:endParaRPr lang="en-MY" sz="24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Memutuskan</a:t>
          </a:r>
          <a:endParaRPr lang="en-MY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Menyatakan</a:t>
          </a:r>
          <a:endParaRPr lang="en-MY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Memulakan</a:t>
          </a:r>
          <a:endParaRPr lang="en-MY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MY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MY" sz="19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Pengesanan</a:t>
          </a:r>
          <a:endParaRPr lang="en-MY" sz="20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Mencari</a:t>
          </a:r>
          <a:endParaRPr lang="en-MY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Memilih</a:t>
          </a:r>
          <a:endParaRPr lang="en-MY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Mendapatkan semula</a:t>
          </a:r>
          <a:endParaRPr lang="en-MY" sz="1900" kern="1200" dirty="0"/>
        </a:p>
      </dsp:txBody>
      <dsp:txXfrm>
        <a:off x="0" y="539521"/>
        <a:ext cx="2228849" cy="3849862"/>
      </dsp:txXfrm>
    </dsp:sp>
    <dsp:sp modelId="{DC43A9F7-B9E3-4FE5-9324-C532289C78AF}">
      <dsp:nvSpPr>
        <dsp:cNvPr id="0" name=""/>
        <dsp:cNvSpPr/>
      </dsp:nvSpPr>
      <dsp:spPr>
        <a:xfrm>
          <a:off x="2514601" y="0"/>
          <a:ext cx="2228849" cy="5957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</a:rPr>
            <a:t>Penilaian</a:t>
          </a:r>
          <a:endParaRPr lang="en-MY" sz="2800" kern="1200" dirty="0">
            <a:solidFill>
              <a:schemeClr val="tx1"/>
            </a:solidFill>
          </a:endParaRPr>
        </a:p>
      </dsp:txBody>
      <dsp:txXfrm>
        <a:off x="2514601" y="0"/>
        <a:ext cx="2228849" cy="595721"/>
      </dsp:txXfrm>
    </dsp:sp>
    <dsp:sp modelId="{AB9CB460-B6BA-4C3C-A7E4-603C35E4A650}">
      <dsp:nvSpPr>
        <dsp:cNvPr id="0" name=""/>
        <dsp:cNvSpPr/>
      </dsp:nvSpPr>
      <dsp:spPr>
        <a:xfrm>
          <a:off x="2514601" y="539521"/>
          <a:ext cx="2228849" cy="3849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Pentaksiran</a:t>
          </a:r>
          <a:endParaRPr lang="en-MY" sz="20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Menganalisis</a:t>
          </a:r>
          <a:endParaRPr lang="en-MY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Membuat tanggapan umum</a:t>
          </a:r>
          <a:endParaRPr lang="en-MY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Menilai</a:t>
          </a:r>
          <a:endParaRPr lang="en-MY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MY" sz="19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Penyusunan</a:t>
          </a:r>
          <a:endParaRPr lang="en-MY" sz="20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Mengkategori</a:t>
          </a:r>
          <a:endParaRPr lang="en-MY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Menstruktur</a:t>
          </a:r>
          <a:endParaRPr lang="en-MY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Menyusun</a:t>
          </a:r>
          <a:endParaRPr lang="en-MY" sz="1900" kern="1200" dirty="0"/>
        </a:p>
      </dsp:txBody>
      <dsp:txXfrm>
        <a:off x="2514601" y="539521"/>
        <a:ext cx="2228849" cy="3849862"/>
      </dsp:txXfrm>
    </dsp:sp>
    <dsp:sp modelId="{2A9084CC-F103-41BA-8D03-E8BAA9864EC7}">
      <dsp:nvSpPr>
        <dsp:cNvPr id="0" name=""/>
        <dsp:cNvSpPr/>
      </dsp:nvSpPr>
      <dsp:spPr>
        <a:xfrm>
          <a:off x="4953007" y="0"/>
          <a:ext cx="2228849" cy="5957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Penggunaan</a:t>
          </a:r>
          <a:endParaRPr lang="en-MY" sz="2400" kern="1200" dirty="0">
            <a:solidFill>
              <a:schemeClr val="tx1"/>
            </a:solidFill>
          </a:endParaRPr>
        </a:p>
      </dsp:txBody>
      <dsp:txXfrm>
        <a:off x="4953007" y="0"/>
        <a:ext cx="2228849" cy="595721"/>
      </dsp:txXfrm>
    </dsp:sp>
    <dsp:sp modelId="{8FF7B938-DE5D-4743-A520-22981B0FC64A}">
      <dsp:nvSpPr>
        <dsp:cNvPr id="0" name=""/>
        <dsp:cNvSpPr/>
      </dsp:nvSpPr>
      <dsp:spPr>
        <a:xfrm>
          <a:off x="4953007" y="539521"/>
          <a:ext cx="2228849" cy="3849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Penggunaan Maklumat</a:t>
          </a:r>
          <a:endParaRPr lang="en-MY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Mengaplikasi</a:t>
          </a:r>
          <a:endParaRPr lang="en-MY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Mempelajari</a:t>
          </a:r>
          <a:endParaRPr lang="en-MY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Mengguna</a:t>
          </a:r>
          <a:endParaRPr lang="en-MY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MY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Berkomunikasi</a:t>
          </a:r>
          <a:endParaRPr lang="en-MY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Penggunaan beretika</a:t>
          </a:r>
          <a:endParaRPr lang="en-MY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Mengiktiraf</a:t>
          </a:r>
          <a:endParaRPr lang="en-MY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Piawaian gaya</a:t>
          </a:r>
          <a:endParaRPr lang="en-MY" sz="2000" kern="1200" dirty="0"/>
        </a:p>
      </dsp:txBody>
      <dsp:txXfrm>
        <a:off x="4953007" y="539521"/>
        <a:ext cx="2228849" cy="3849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43400" y="4114800"/>
            <a:ext cx="4495800" cy="7080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4876800"/>
            <a:ext cx="4495800" cy="990600"/>
          </a:xfrm>
        </p:spPr>
        <p:txBody>
          <a:bodyPr/>
          <a:lstStyle>
            <a:lvl1pPr marL="0" indent="0" algn="ctr">
              <a:buFontTx/>
              <a:buNone/>
              <a:defRPr sz="1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0EAD70-0356-4A70-965F-0BEAB614C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76746-A499-4F21-B876-F9865ED67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FB134-6209-465F-A5F3-18694B485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D4F6F-0BE4-4076-A84F-0D4D7A5E5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9045-0374-42A8-AE82-742ADAB1F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990600"/>
            <a:ext cx="35814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990600"/>
            <a:ext cx="35814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E10A6-DF27-48EF-8AF4-6A0B9CD5B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B1319-9862-4425-B214-34CEA2EDB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334E3-6174-414D-9756-B62C56796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DADCD-B05F-4DB8-8495-E432E63E0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F8CA4-4EB8-49B5-941D-84B3BD0D20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7B895-9BC8-4368-ACA2-676792393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990600"/>
            <a:ext cx="73152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6225"/>
            <a:ext cx="21336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6225"/>
            <a:ext cx="28956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26225"/>
            <a:ext cx="21336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/>
            </a:lvl1pPr>
          </a:lstStyle>
          <a:p>
            <a:pPr>
              <a:defRPr/>
            </a:pPr>
            <a:fld id="{986101C0-9618-4BBE-92F2-A2107C245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D4DEB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D4DEBA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D4DEBA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D4DEBA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D4DEBA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D4DEBA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D4DEBA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D4DEBA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D4DEBA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67200" y="3178175"/>
            <a:ext cx="4495800" cy="708025"/>
          </a:xfrm>
        </p:spPr>
        <p:txBody>
          <a:bodyPr/>
          <a:lstStyle/>
          <a:p>
            <a:pPr eaLnBrk="1" hangingPunct="1"/>
            <a:r>
              <a:rPr lang="en-US" sz="4400" dirty="0" smtClean="0">
                <a:latin typeface="+mn-lt"/>
              </a:rPr>
              <a:t>LITERASI MAKLUMAT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4114800"/>
            <a:ext cx="4495800" cy="990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PPISMP</a:t>
            </a:r>
          </a:p>
        </p:txBody>
      </p:sp>
      <p:pic>
        <p:nvPicPr>
          <p:cNvPr id="3076" name="Picture 4" descr="j03181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724400"/>
            <a:ext cx="2209800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j031811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4724400"/>
            <a:ext cx="2209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95400"/>
            <a:ext cx="726553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Kecekapan Maklumat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0" y="990600"/>
          <a:ext cx="7315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Akses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sz="2200" u="sng" dirty="0" smtClean="0"/>
              <a:t>Definisi </a:t>
            </a:r>
            <a:r>
              <a:rPr lang="fi-FI" sz="2200" u="sng" dirty="0" smtClean="0"/>
              <a:t>dan pernyataan keperluan maklumat </a:t>
            </a:r>
          </a:p>
          <a:p>
            <a:r>
              <a:rPr lang="fi-FI" sz="2200" dirty="0" smtClean="0"/>
              <a:t>Mendefinisi atau mengenalpasti keperluan maklumat </a:t>
            </a:r>
          </a:p>
          <a:p>
            <a:r>
              <a:rPr lang="en-MY" sz="2200" dirty="0" smtClean="0"/>
              <a:t>Memutuskan untuk berbuat sesuatu bagi mencari maklumat </a:t>
            </a:r>
          </a:p>
          <a:p>
            <a:r>
              <a:rPr lang="fi-FI" sz="2200" dirty="0" smtClean="0"/>
              <a:t>Menyatakan dan mendefinisi keperluan maklumat </a:t>
            </a:r>
          </a:p>
          <a:p>
            <a:r>
              <a:rPr lang="en-MY" sz="2200" dirty="0" smtClean="0"/>
              <a:t>Memulakan proses pencarian </a:t>
            </a:r>
          </a:p>
          <a:p>
            <a:pPr>
              <a:buNone/>
            </a:pPr>
            <a:r>
              <a:rPr lang="en-MY" sz="2200" u="sng" dirty="0" smtClean="0"/>
              <a:t>Pengesanan </a:t>
            </a:r>
            <a:r>
              <a:rPr lang="en-MY" sz="2200" u="sng" dirty="0" smtClean="0"/>
              <a:t>maklumat </a:t>
            </a:r>
          </a:p>
          <a:p>
            <a:r>
              <a:rPr lang="en-MY" sz="2200" dirty="0" err="1" smtClean="0"/>
              <a:t>Mengenalpasti</a:t>
            </a:r>
            <a:r>
              <a:rPr lang="en-MY" sz="2200" dirty="0" smtClean="0"/>
              <a:t> dan menilai sumber-sumber maklumat berpotensi </a:t>
            </a:r>
          </a:p>
          <a:p>
            <a:r>
              <a:rPr lang="en-MY" sz="2200" dirty="0" smtClean="0"/>
              <a:t>Menghasilkan strategi pencarian </a:t>
            </a:r>
            <a:endParaRPr lang="en-MY" sz="2200" dirty="0" smtClean="0"/>
          </a:p>
          <a:p>
            <a:r>
              <a:rPr lang="en-MY" sz="2200" dirty="0" smtClean="0"/>
              <a:t>Mengakses sumber-sumber maklumat terpilih </a:t>
            </a:r>
          </a:p>
          <a:p>
            <a:r>
              <a:rPr lang="sv-SE" sz="2200" dirty="0" smtClean="0"/>
              <a:t>Memilih dan mendapatkan semula maklumat yang dikesan </a:t>
            </a:r>
            <a:endParaRPr lang="en-MY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Penilaian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sz="2200" dirty="0" smtClean="0"/>
              <a:t>Pengguna </a:t>
            </a:r>
            <a:r>
              <a:rPr lang="en-MY" sz="2200" dirty="0" smtClean="0"/>
              <a:t>menilai maklumat dengan cekap dan kritis. </a:t>
            </a:r>
          </a:p>
          <a:p>
            <a:pPr>
              <a:buNone/>
            </a:pPr>
            <a:r>
              <a:rPr lang="en-MY" sz="2200" u="sng" dirty="0" smtClean="0"/>
              <a:t>Pentaksiran </a:t>
            </a:r>
            <a:r>
              <a:rPr lang="en-MY" sz="2200" u="sng" dirty="0" smtClean="0"/>
              <a:t>maklumat </a:t>
            </a:r>
          </a:p>
          <a:p>
            <a:r>
              <a:rPr lang="en-MY" sz="2200" dirty="0" smtClean="0"/>
              <a:t>Menganalisis, memeriksa, dan mengekstrak maklumat </a:t>
            </a:r>
          </a:p>
          <a:p>
            <a:r>
              <a:rPr lang="en-MY" sz="2200" dirty="0" smtClean="0"/>
              <a:t>Membuat tanggapan umum dan mentafsir maklumat </a:t>
            </a:r>
          </a:p>
          <a:p>
            <a:r>
              <a:rPr lang="en-MY" sz="2200" dirty="0" smtClean="0"/>
              <a:t>Memilih dan </a:t>
            </a:r>
            <a:r>
              <a:rPr lang="en-MY" sz="2200" dirty="0" err="1" smtClean="0"/>
              <a:t>mensintesis</a:t>
            </a:r>
            <a:r>
              <a:rPr lang="en-MY" sz="2200" dirty="0" smtClean="0"/>
              <a:t> maklumat </a:t>
            </a:r>
          </a:p>
          <a:p>
            <a:r>
              <a:rPr lang="fi-FI" sz="2200" dirty="0" smtClean="0"/>
              <a:t>Menilai ketepatan dan kerelevanan maklumat yang didapatkan semula </a:t>
            </a:r>
          </a:p>
          <a:p>
            <a:pPr>
              <a:buNone/>
            </a:pPr>
            <a:r>
              <a:rPr lang="en-MY" sz="2200" u="sng" dirty="0" smtClean="0"/>
              <a:t>Penyusunan </a:t>
            </a:r>
            <a:r>
              <a:rPr lang="en-MY" sz="2200" u="sng" dirty="0" smtClean="0"/>
              <a:t>maklumat </a:t>
            </a:r>
          </a:p>
          <a:p>
            <a:r>
              <a:rPr lang="en-MY" sz="2200" dirty="0" smtClean="0"/>
              <a:t>Menyusun dan mengkategorikan maklumat </a:t>
            </a:r>
          </a:p>
          <a:p>
            <a:r>
              <a:rPr lang="en-MY" sz="2200" dirty="0" smtClean="0"/>
              <a:t>Mengelompokkan dan menyusun maklumat yang didapatkan semula </a:t>
            </a:r>
          </a:p>
          <a:p>
            <a:r>
              <a:rPr lang="nl-NL" sz="2200" dirty="0" smtClean="0"/>
              <a:t>Menentukan maklumat mana yang terbaik dan paling berguna </a:t>
            </a:r>
            <a:endParaRPr lang="en-MY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Penggunaan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sz="2000" dirty="0" smtClean="0"/>
              <a:t>Pengguna mengaplikasikan/menggunakan maklumat dengan tepat dan kreatif </a:t>
            </a:r>
          </a:p>
          <a:p>
            <a:pPr>
              <a:buNone/>
            </a:pPr>
            <a:r>
              <a:rPr lang="en-MY" sz="2000" dirty="0" smtClean="0"/>
              <a:t>1. Penggunaan maklumat </a:t>
            </a:r>
          </a:p>
          <a:p>
            <a:r>
              <a:rPr lang="en-MY" sz="2000" dirty="0" smtClean="0"/>
              <a:t>Mencari cara-cara baru untuk berkomunikasi, </a:t>
            </a:r>
            <a:r>
              <a:rPr lang="en-MY" sz="2000" dirty="0" err="1" smtClean="0"/>
              <a:t>mempersembah</a:t>
            </a:r>
            <a:r>
              <a:rPr lang="en-MY" sz="2000" dirty="0" smtClean="0"/>
              <a:t> dan menggunakan maklumat </a:t>
            </a:r>
          </a:p>
          <a:p>
            <a:r>
              <a:rPr lang="en-MY" sz="2000" dirty="0" smtClean="0"/>
              <a:t>Menggunakan </a:t>
            </a:r>
            <a:r>
              <a:rPr lang="en-MY" sz="2000" dirty="0" smtClean="0"/>
              <a:t>maklumat yang didapatkan semula </a:t>
            </a:r>
          </a:p>
          <a:p>
            <a:r>
              <a:rPr lang="en-MY" sz="2000" dirty="0" smtClean="0"/>
              <a:t>Mempelajari atau mendalami maklumat sebagai pengetahuan peribadi </a:t>
            </a:r>
          </a:p>
          <a:p>
            <a:r>
              <a:rPr lang="en-MY" sz="2000" dirty="0" err="1" smtClean="0"/>
              <a:t>Mempersembah</a:t>
            </a:r>
            <a:r>
              <a:rPr lang="en-MY" sz="2000" dirty="0" smtClean="0"/>
              <a:t> produk maklumat </a:t>
            </a:r>
          </a:p>
          <a:p>
            <a:pPr>
              <a:buNone/>
            </a:pPr>
            <a:r>
              <a:rPr lang="sv-SE" sz="2000" dirty="0" smtClean="0"/>
              <a:t>2. Komunikasi dan penggunaan beretika maklumat </a:t>
            </a:r>
          </a:p>
          <a:p>
            <a:r>
              <a:rPr lang="en-MY" sz="2000" dirty="0" smtClean="0"/>
              <a:t>Memahami penggunaan beretika maklumat </a:t>
            </a:r>
          </a:p>
          <a:p>
            <a:r>
              <a:rPr lang="sv-SE" sz="2000" dirty="0" smtClean="0"/>
              <a:t>Menghormati perundangan berkaitan penggunaan maklumat </a:t>
            </a:r>
          </a:p>
          <a:p>
            <a:r>
              <a:rPr lang="en-MY" sz="2000" dirty="0" smtClean="0"/>
              <a:t>Memperkatakan tentang produk pembelajaran dengan mengiktiraf harta intelek </a:t>
            </a:r>
          </a:p>
          <a:p>
            <a:r>
              <a:rPr lang="en-MY" sz="2000" dirty="0" smtClean="0"/>
              <a:t>Menggunakan piawaian gaya pengiktirafan yang relevan </a:t>
            </a:r>
            <a:endParaRPr lang="en-MY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Definisi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Kemahiran maklumat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Kemahiran perpustakaan, kemahiran berkomunikasi, kemahiran belajar, kemahiran membaca, kemahiran penyelidikan dan kemahiran penyampaian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Kem mendptkan maklumat data yg tlh disusun mengikut tertib yg berguna.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Data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Nombor, abjad dan teks, grafik, bunyi dan video. Ia adalah sumber mentah yang tidak membawa makna dlm membuat kptsn.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Maklumat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Data yang telah diproses atau yg memberi makna dan difahami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Pengetahuan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Maklumat, kemahiran dan sikap yg diperolehi melalui pmbacaan, pengalaman, P&amp;P dsbginya sec berterusan.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Tujuan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Memblhkan indv berperanan dgn baik dan berkesan terutamanya dlm era teknologi</a:t>
            </a:r>
          </a:p>
          <a:p>
            <a:pPr eaLnBrk="1" hangingPunct="1"/>
            <a:r>
              <a:rPr lang="en-US" smtClean="0"/>
              <a:t>Memblhkn ind memahami keupayaan dan kelemahan diri</a:t>
            </a:r>
          </a:p>
          <a:p>
            <a:pPr eaLnBrk="1" hangingPunct="1"/>
            <a:r>
              <a:rPr lang="en-US" smtClean="0"/>
              <a:t>Memblhkn komp digunakan dlm sist P&amp;P</a:t>
            </a:r>
          </a:p>
          <a:p>
            <a:pPr eaLnBrk="1" hangingPunct="1"/>
            <a:r>
              <a:rPr lang="en-US" smtClean="0"/>
              <a:t>Makl blh didapati dr pelbagai sumber spt buku, jurnal, media, pangkalan data elektronik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Komponen Literasi Maklumat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Kemahiran Perpustakaan</a:t>
            </a:r>
          </a:p>
          <a:p>
            <a:pPr lvl="1" eaLnBrk="1" hangingPunct="1"/>
            <a:r>
              <a:rPr lang="en-US" smtClean="0"/>
              <a:t>Mengetahui lokasi atau bahan maklumat</a:t>
            </a:r>
          </a:p>
          <a:p>
            <a:pPr lvl="1" eaLnBrk="1" hangingPunct="1"/>
            <a:r>
              <a:rPr lang="en-US" smtClean="0"/>
              <a:t>Mengenali jenis bahan dan maklumat</a:t>
            </a:r>
          </a:p>
          <a:p>
            <a:pPr lvl="1" eaLnBrk="1" hangingPunct="1"/>
            <a:r>
              <a:rPr lang="en-US" smtClean="0"/>
              <a:t>Mengetahui susunan maklumat samaada buku atau bukan buku</a:t>
            </a:r>
          </a:p>
          <a:p>
            <a:pPr lvl="1" eaLnBrk="1" hangingPunct="1"/>
            <a:r>
              <a:rPr lang="en-US" smtClean="0"/>
              <a:t>Menggunakan katalog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Kemahiran Mengesan Maklumat</a:t>
            </a:r>
          </a:p>
          <a:p>
            <a:pPr lvl="1" eaLnBrk="1" hangingPunct="1"/>
            <a:r>
              <a:rPr lang="en-US" smtClean="0"/>
              <a:t>Menggunakan bahan buku, rujukan umum dan khusus</a:t>
            </a:r>
          </a:p>
          <a:p>
            <a:pPr lvl="1" eaLnBrk="1" hangingPunct="1"/>
            <a:r>
              <a:rPr lang="en-US" smtClean="0"/>
              <a:t>Bahan rujukan asas terbahagi kepada dua;</a:t>
            </a:r>
          </a:p>
          <a:p>
            <a:pPr lvl="2" eaLnBrk="1" hangingPunct="1"/>
            <a:r>
              <a:rPr lang="en-US" sz="1800" smtClean="0"/>
              <a:t>Bahan rujukan umum</a:t>
            </a:r>
          </a:p>
          <a:p>
            <a:pPr lvl="3" eaLnBrk="1" hangingPunct="1"/>
            <a:r>
              <a:rPr lang="en-US" smtClean="0"/>
              <a:t>Kamus, ensiklopedia, kamus biografi</a:t>
            </a:r>
          </a:p>
          <a:p>
            <a:pPr lvl="2" eaLnBrk="1" hangingPunct="1"/>
            <a:r>
              <a:rPr lang="en-US" sz="1800" smtClean="0"/>
              <a:t>Bahan rujukan khusus</a:t>
            </a:r>
          </a:p>
          <a:p>
            <a:pPr lvl="3" eaLnBrk="1" hangingPunct="1"/>
            <a:r>
              <a:rPr lang="en-US" smtClean="0"/>
              <a:t>Bibliografi, index, abstrak, katalog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Komponen Literasi Maklumat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Kemahiran Belajar</a:t>
            </a:r>
          </a:p>
          <a:p>
            <a:pPr lvl="1" eaLnBrk="1" hangingPunct="1"/>
            <a:r>
              <a:rPr lang="en-US" sz="1800" smtClean="0"/>
              <a:t>Membaca</a:t>
            </a:r>
          </a:p>
          <a:p>
            <a:pPr lvl="2" eaLnBrk="1" hangingPunct="1"/>
            <a:r>
              <a:rPr lang="en-US" sz="1600" smtClean="0"/>
              <a:t>Tujuan</a:t>
            </a:r>
          </a:p>
          <a:p>
            <a:pPr lvl="2" eaLnBrk="1" hangingPunct="1"/>
            <a:r>
              <a:rPr lang="en-US" sz="1600" smtClean="0"/>
              <a:t>Proses membaca</a:t>
            </a:r>
          </a:p>
          <a:p>
            <a:pPr lvl="3" eaLnBrk="1" hangingPunct="1"/>
            <a:r>
              <a:rPr lang="en-US" sz="1400" smtClean="0"/>
              <a:t>Proses sensori</a:t>
            </a:r>
          </a:p>
          <a:p>
            <a:pPr lvl="3" eaLnBrk="1" hangingPunct="1"/>
            <a:r>
              <a:rPr lang="en-US" sz="1400" smtClean="0"/>
              <a:t>Proses Perseptual</a:t>
            </a:r>
          </a:p>
          <a:p>
            <a:pPr lvl="2" eaLnBrk="1" hangingPunct="1"/>
            <a:r>
              <a:rPr lang="en-US" sz="1600" smtClean="0"/>
              <a:t>Teknik membaca</a:t>
            </a:r>
          </a:p>
          <a:p>
            <a:pPr lvl="3" eaLnBrk="1" hangingPunct="1"/>
            <a:r>
              <a:rPr lang="en-US" sz="1400" smtClean="0"/>
              <a:t>Skimming</a:t>
            </a:r>
          </a:p>
          <a:p>
            <a:pPr lvl="3" eaLnBrk="1" hangingPunct="1"/>
            <a:r>
              <a:rPr lang="en-US" sz="1400" smtClean="0"/>
              <a:t>Scanning</a:t>
            </a:r>
          </a:p>
          <a:p>
            <a:pPr lvl="3" eaLnBrk="1" hangingPunct="1"/>
            <a:r>
              <a:rPr lang="en-US" sz="1400" smtClean="0"/>
              <a:t>Reseptif</a:t>
            </a:r>
          </a:p>
          <a:p>
            <a:pPr lvl="3" eaLnBrk="1" hangingPunct="1"/>
            <a:r>
              <a:rPr lang="en-US" sz="1400" smtClean="0"/>
              <a:t>Intensif</a:t>
            </a:r>
          </a:p>
          <a:p>
            <a:pPr lvl="3" eaLnBrk="1" hangingPunct="1"/>
            <a:r>
              <a:rPr lang="en-US" sz="1400" smtClean="0"/>
              <a:t>SQ3R</a:t>
            </a:r>
          </a:p>
          <a:p>
            <a:pPr lvl="2" eaLnBrk="1" hangingPunct="1"/>
            <a:r>
              <a:rPr lang="en-US" sz="1600" smtClean="0"/>
              <a:t>Menganalisis, mengambil dan mencatat nota</a:t>
            </a:r>
          </a:p>
          <a:p>
            <a:pPr eaLnBrk="1" hangingPunct="1"/>
            <a:r>
              <a:rPr lang="en-US" sz="2000" smtClean="0"/>
              <a:t>Kemahiran menyediakan rujukan/bibliografi</a:t>
            </a:r>
          </a:p>
          <a:p>
            <a:pPr lvl="1" eaLnBrk="1" hangingPunct="1"/>
            <a:r>
              <a:rPr lang="en-US" sz="1800" smtClean="0"/>
              <a:t>Nama pengarang. (tahun terbit). Judul bahan. Tempat terbitan: Penerbit, halaman rujukan.</a:t>
            </a:r>
          </a:p>
          <a:p>
            <a:pPr lvl="1" eaLnBrk="1" hangingPunct="1"/>
            <a:r>
              <a:rPr lang="en-US" sz="1800" smtClean="0"/>
              <a:t>Mok, S.C &amp; Lee, S.M. (1986). Kurikulum baru sekolah rendah tahap 1. Kuala Lumpur: Heinemann (Malaysia).</a:t>
            </a:r>
          </a:p>
          <a:p>
            <a:pPr eaLnBrk="1" hangingPunct="1"/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Maklunat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n-MY" sz="2800" dirty="0" smtClean="0"/>
              <a:t>Case (2002) </a:t>
            </a:r>
            <a:endParaRPr lang="en-US" sz="2800" dirty="0" smtClean="0"/>
          </a:p>
          <a:p>
            <a:endParaRPr lang="en-MY" sz="2000" dirty="0" smtClean="0"/>
          </a:p>
          <a:p>
            <a:r>
              <a:rPr lang="en-MY" sz="2300" dirty="0" smtClean="0"/>
              <a:t>Ilmu yang terkandung </a:t>
            </a:r>
          </a:p>
          <a:p>
            <a:r>
              <a:rPr lang="en-MY" sz="2300" dirty="0" smtClean="0"/>
              <a:t>Pengalaman </a:t>
            </a:r>
            <a:r>
              <a:rPr lang="en-MY" sz="2300" dirty="0" smtClean="0"/>
              <a:t>manusia yang </a:t>
            </a:r>
            <a:r>
              <a:rPr lang="en-MY" sz="2300" dirty="0" err="1" smtClean="0"/>
              <a:t>dipakej</a:t>
            </a:r>
            <a:r>
              <a:rPr lang="en-MY" sz="2300" dirty="0" smtClean="0"/>
              <a:t> </a:t>
            </a:r>
            <a:endParaRPr lang="en-MY" sz="2300" dirty="0" smtClean="0"/>
          </a:p>
          <a:p>
            <a:r>
              <a:rPr lang="en-MY" sz="2300" dirty="0" smtClean="0"/>
              <a:t>Satu sumber yang boleh menyediakan sejumlah data yang tidak terkira banyaknya </a:t>
            </a:r>
          </a:p>
          <a:p>
            <a:r>
              <a:rPr lang="en-MY" sz="2300" dirty="0" smtClean="0"/>
              <a:t>Satu </a:t>
            </a:r>
            <a:r>
              <a:rPr lang="en-MY" sz="2300" dirty="0" smtClean="0"/>
              <a:t>sumber yang mengambil format, </a:t>
            </a:r>
            <a:r>
              <a:rPr lang="en-MY" sz="2300" dirty="0" err="1" smtClean="0"/>
              <a:t>pempakejan</a:t>
            </a:r>
            <a:r>
              <a:rPr lang="en-MY" sz="2300" dirty="0" smtClean="0"/>
              <a:t>, media pemindahan yang berbeza-beza, dan berbagai kaedah penghantaran </a:t>
            </a:r>
          </a:p>
          <a:p>
            <a:r>
              <a:rPr lang="fi-FI" sz="2300" dirty="0" smtClean="0"/>
              <a:t>Manusia</a:t>
            </a:r>
            <a:r>
              <a:rPr lang="fi-FI" sz="2300" dirty="0" smtClean="0"/>
              <a:t>: keluarga, para sahabat, tutor, rakan pelajar </a:t>
            </a:r>
          </a:p>
          <a:p>
            <a:r>
              <a:rPr lang="en-MY" sz="2300" dirty="0" smtClean="0"/>
              <a:t>Institusi</a:t>
            </a:r>
            <a:r>
              <a:rPr lang="en-MY" sz="2300" dirty="0" smtClean="0"/>
              <a:t>, iaitu para profesional perkhidmatan kesihatan kebangsaan atau kemudahan-kemudahan bantuan </a:t>
            </a:r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Keperluan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Satu </a:t>
            </a:r>
            <a:r>
              <a:rPr lang="en-MY" dirty="0" smtClean="0"/>
              <a:t>elemen terpenting untuk kreativiti dan </a:t>
            </a:r>
            <a:r>
              <a:rPr lang="en-MY" dirty="0" smtClean="0"/>
              <a:t>inovasi </a:t>
            </a:r>
            <a:endParaRPr lang="en-MY" dirty="0" smtClean="0"/>
          </a:p>
          <a:p>
            <a:r>
              <a:rPr lang="en-MY" dirty="0" smtClean="0"/>
              <a:t>Satu </a:t>
            </a:r>
            <a:r>
              <a:rPr lang="en-MY" dirty="0" smtClean="0"/>
              <a:t>sumber asas untuk pembelajaran dan pemikiran manusia </a:t>
            </a:r>
          </a:p>
          <a:p>
            <a:r>
              <a:rPr lang="en-MY" dirty="0" smtClean="0"/>
              <a:t>Satu </a:t>
            </a:r>
            <a:r>
              <a:rPr lang="en-MY" dirty="0" smtClean="0"/>
              <a:t>sumber utama untuk mewujudkan lebih ramai warganegara berilmu </a:t>
            </a:r>
          </a:p>
          <a:p>
            <a:r>
              <a:rPr lang="en-MY" dirty="0" smtClean="0"/>
              <a:t>Satu </a:t>
            </a:r>
            <a:r>
              <a:rPr lang="en-MY" dirty="0" smtClean="0"/>
              <a:t>faktor yang membolehkan warganegara mencapai keputusan-keputusan yang lebih baik di dalam kehidupan akademik mereka, yang berkaitan dengan kesihatan, dan di tempat kerja </a:t>
            </a:r>
          </a:p>
          <a:p>
            <a:r>
              <a:rPr lang="en-MY" dirty="0" smtClean="0"/>
              <a:t>Suatu </a:t>
            </a:r>
            <a:r>
              <a:rPr lang="en-MY" dirty="0" smtClean="0"/>
              <a:t>sumber penting untuk kemajuan </a:t>
            </a:r>
            <a:r>
              <a:rPr lang="en-MY" dirty="0" err="1" smtClean="0"/>
              <a:t>sosio</a:t>
            </a:r>
            <a:r>
              <a:rPr lang="en-MY" dirty="0" smtClean="0"/>
              <a:t>-ekonomi kebangsaan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Literasi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MY" dirty="0" smtClean="0"/>
              <a:t>Chambers </a:t>
            </a:r>
            <a:r>
              <a:rPr lang="en-MY" dirty="0" smtClean="0"/>
              <a:t>English Dictionary (2003) </a:t>
            </a:r>
            <a:endParaRPr lang="en-MY" dirty="0" smtClean="0"/>
          </a:p>
          <a:p>
            <a:r>
              <a:rPr lang="en-MY" dirty="0" smtClean="0"/>
              <a:t>Celik </a:t>
            </a:r>
            <a:r>
              <a:rPr lang="en-MY" dirty="0" smtClean="0"/>
              <a:t>huruf, “…berpelajaran; berupaya menulis dan membaca; mempunyai kemahiran di dalam atau dengan” (</a:t>
            </a:r>
            <a:r>
              <a:rPr lang="en-MY" dirty="0" err="1" smtClean="0"/>
              <a:t>m.s</a:t>
            </a:r>
            <a:r>
              <a:rPr lang="en-MY" dirty="0" smtClean="0"/>
              <a:t>. 1856) </a:t>
            </a:r>
            <a:endParaRPr lang="en-MY" dirty="0" smtClean="0"/>
          </a:p>
          <a:p>
            <a:pPr>
              <a:buNone/>
            </a:pPr>
            <a:endParaRPr lang="en-MY" dirty="0" smtClean="0"/>
          </a:p>
          <a:p>
            <a:pPr>
              <a:buNone/>
            </a:pPr>
            <a:r>
              <a:rPr lang="en-MY" dirty="0" smtClean="0"/>
              <a:t>(</a:t>
            </a:r>
            <a:r>
              <a:rPr lang="en-MY" dirty="0" err="1" smtClean="0"/>
              <a:t>Bawden</a:t>
            </a:r>
            <a:r>
              <a:rPr lang="en-MY" dirty="0" smtClean="0"/>
              <a:t>, 2001) </a:t>
            </a:r>
            <a:endParaRPr lang="en-MY" dirty="0" smtClean="0"/>
          </a:p>
          <a:p>
            <a:r>
              <a:rPr lang="en-MY" dirty="0" smtClean="0"/>
              <a:t>Literasi </a:t>
            </a:r>
            <a:r>
              <a:rPr lang="en-MY" dirty="0" smtClean="0"/>
              <a:t>media, literasi rangkaian, literasi digital, literasi Internet atau rangkaian, “Literasi Komputer” dan “Literasi Media</a:t>
            </a:r>
            <a:r>
              <a:rPr lang="en-MY" dirty="0" smtClean="0"/>
              <a:t>”</a:t>
            </a:r>
            <a:endParaRPr lang="en-M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Literasi Maklumat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 smtClean="0"/>
              <a:t>American Association of School </a:t>
            </a:r>
            <a:r>
              <a:rPr lang="en-MY" dirty="0" smtClean="0"/>
              <a:t>Librarians (AASL</a:t>
            </a:r>
            <a:r>
              <a:rPr lang="en-MY" dirty="0" smtClean="0"/>
              <a:t>) (</a:t>
            </a:r>
            <a:r>
              <a:rPr lang="en-MY" i="1" dirty="0" smtClean="0"/>
              <a:t>Persatuan Pustakawan Sekolah Amerika) </a:t>
            </a:r>
          </a:p>
          <a:p>
            <a:endParaRPr lang="en-MY" dirty="0" smtClean="0"/>
          </a:p>
          <a:p>
            <a:r>
              <a:rPr lang="en-MY" dirty="0" smtClean="0"/>
              <a:t>“</a:t>
            </a:r>
            <a:r>
              <a:rPr lang="en-MY" dirty="0" smtClean="0"/>
              <a:t>literasi maklumat adalah – keupayaan mencari dan mengguna maklumat – adalah kunci pembelajaran sepanjang hayat” (</a:t>
            </a:r>
            <a:r>
              <a:rPr lang="en-MY" dirty="0" err="1" smtClean="0"/>
              <a:t>Byerly</a:t>
            </a:r>
            <a:r>
              <a:rPr lang="en-MY" dirty="0" smtClean="0"/>
              <a:t>/</a:t>
            </a:r>
            <a:r>
              <a:rPr lang="en-MY" dirty="0" err="1" smtClean="0"/>
              <a:t>Brodie</a:t>
            </a:r>
            <a:r>
              <a:rPr lang="en-MY" dirty="0" smtClean="0"/>
              <a:t>, 1999). </a:t>
            </a:r>
            <a:endParaRPr lang="en-MY" dirty="0" smtClean="0"/>
          </a:p>
          <a:p>
            <a:r>
              <a:rPr lang="en-MY" dirty="0" smtClean="0"/>
              <a:t>“</a:t>
            </a:r>
            <a:r>
              <a:rPr lang="en-MY" dirty="0" smtClean="0"/>
              <a:t>pelajar yang celik maklumat mengakses maklumat dengan cekap dan berkesan, menilai maklumat secara kritis dan cekap, dan menggunakan maklumat dengan tepat dan kreatif” (</a:t>
            </a:r>
            <a:r>
              <a:rPr lang="en-MY" dirty="0" err="1" smtClean="0"/>
              <a:t>Byerly</a:t>
            </a:r>
            <a:r>
              <a:rPr lang="en-MY" dirty="0" smtClean="0"/>
              <a:t>/</a:t>
            </a:r>
            <a:r>
              <a:rPr lang="en-MY" dirty="0" err="1" smtClean="0"/>
              <a:t>Brodie</a:t>
            </a:r>
            <a:r>
              <a:rPr lang="en-MY" dirty="0" smtClean="0"/>
              <a:t>, 1999) </a:t>
            </a:r>
            <a:endParaRPr lang="en-M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“Untuk menjadi celik maklumat, seseorang itu mesti berupaya </a:t>
            </a:r>
            <a:r>
              <a:rPr lang="en-MY" dirty="0" err="1" smtClean="0"/>
              <a:t>mengenalpasti</a:t>
            </a:r>
            <a:r>
              <a:rPr lang="en-MY" dirty="0" smtClean="0"/>
              <a:t> bila maklumat diperlukan dan berkeupayaan mengesan, menilai, dan menggunakan dengan berkesan maklumat yang diperlukan itu. Individu-individu yang celik maklumat adalah mereka yang telah mempelajari bagaimana untuk belajar (</a:t>
            </a:r>
            <a:r>
              <a:rPr lang="en-MY" dirty="0" err="1" smtClean="0"/>
              <a:t>m.s</a:t>
            </a:r>
            <a:r>
              <a:rPr lang="en-MY" dirty="0" smtClean="0"/>
              <a:t>. 55-56). Mereka tahu bagaimana untuk belajar kerana mereka tahu bagaimana pengetahuan disusun, tahu bagaimana mencari maklumat, dan tahu bagaimana menggunakan maklumat itu agar orang lain dapat mempelajari daripada mereka (</a:t>
            </a:r>
            <a:r>
              <a:rPr lang="en-MY" dirty="0" err="1" smtClean="0"/>
              <a:t>Byerly</a:t>
            </a:r>
            <a:r>
              <a:rPr lang="en-MY" dirty="0" smtClean="0"/>
              <a:t>/</a:t>
            </a:r>
            <a:r>
              <a:rPr lang="en-MY" dirty="0" err="1" smtClean="0"/>
              <a:t>Brodie</a:t>
            </a:r>
            <a:r>
              <a:rPr lang="en-MY" dirty="0" smtClean="0"/>
              <a:t>, 1999) </a:t>
            </a:r>
            <a:endParaRPr lang="en-MY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Kecekapan Maklumat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Seorang </a:t>
            </a:r>
            <a:r>
              <a:rPr lang="en-MY" dirty="0" smtClean="0"/>
              <a:t>warganegara yang cekap, sama ada ianya seorang pelajar, seorang profesional, atau seorang pekerja berupaya </a:t>
            </a:r>
            <a:r>
              <a:rPr lang="en-MY" dirty="0" err="1" smtClean="0"/>
              <a:t>mengenalpasti</a:t>
            </a:r>
            <a:r>
              <a:rPr lang="en-MY" dirty="0" smtClean="0"/>
              <a:t> keperluan-keperluan maklumatnya, tahu bagaimana untuk mengesan, </a:t>
            </a:r>
            <a:r>
              <a:rPr lang="en-MY" dirty="0" err="1" smtClean="0"/>
              <a:t>mengenalpasti</a:t>
            </a:r>
            <a:r>
              <a:rPr lang="en-MY" dirty="0" smtClean="0"/>
              <a:t> akses, mendapat semula, menilai, menyusun dan menggunakan maklumat itu. </a:t>
            </a:r>
            <a:endParaRPr lang="en-M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Kecekapan Maklumat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MY" dirty="0" smtClean="0"/>
              <a:t>Mackenzie </a:t>
            </a:r>
          </a:p>
          <a:p>
            <a:r>
              <a:rPr lang="en-MY" dirty="0" smtClean="0"/>
              <a:t>“Menggali: </a:t>
            </a:r>
            <a:endParaRPr lang="en-MY" dirty="0" smtClean="0"/>
          </a:p>
          <a:p>
            <a:pPr>
              <a:buNone/>
            </a:pPr>
            <a:r>
              <a:rPr lang="en-MY" dirty="0" smtClean="0"/>
              <a:t>	</a:t>
            </a:r>
            <a:r>
              <a:rPr lang="en-MY" dirty="0" smtClean="0"/>
              <a:t>Keupayaan </a:t>
            </a:r>
            <a:r>
              <a:rPr lang="en-MY" dirty="0" smtClean="0"/>
              <a:t>mengesan maklumat berkaitan, untuk </a:t>
            </a:r>
            <a:r>
              <a:rPr lang="en-MY" dirty="0" err="1" smtClean="0"/>
              <a:t>menyaringnya</a:t>
            </a:r>
            <a:r>
              <a:rPr lang="en-MY" dirty="0" smtClean="0"/>
              <a:t>, untuk menyisihnya, dan untuk memilihnya </a:t>
            </a:r>
          </a:p>
          <a:p>
            <a:r>
              <a:rPr lang="en-MY" dirty="0" smtClean="0"/>
              <a:t>Mentafsir</a:t>
            </a:r>
            <a:r>
              <a:rPr lang="en-MY" dirty="0" smtClean="0"/>
              <a:t>: </a:t>
            </a:r>
            <a:endParaRPr lang="en-MY" dirty="0" smtClean="0"/>
          </a:p>
          <a:p>
            <a:pPr>
              <a:buNone/>
            </a:pPr>
            <a:r>
              <a:rPr lang="en-MY" dirty="0" smtClean="0"/>
              <a:t>	</a:t>
            </a:r>
            <a:r>
              <a:rPr lang="en-MY" dirty="0" smtClean="0"/>
              <a:t>Keupayaan </a:t>
            </a:r>
            <a:r>
              <a:rPr lang="en-MY" dirty="0" smtClean="0"/>
              <a:t>menterjemahkan data dan maklumat menjadi pengetahuan, wawasan, dan kefahaman </a:t>
            </a:r>
          </a:p>
          <a:p>
            <a:r>
              <a:rPr lang="en-MY" dirty="0" smtClean="0"/>
              <a:t>Mencipta </a:t>
            </a:r>
            <a:r>
              <a:rPr lang="en-MY" dirty="0" smtClean="0"/>
              <a:t>idea-idea </a:t>
            </a:r>
            <a:r>
              <a:rPr lang="en-MY" dirty="0" smtClean="0"/>
              <a:t>baru: </a:t>
            </a:r>
          </a:p>
          <a:p>
            <a:pPr>
              <a:buNone/>
            </a:pPr>
            <a:r>
              <a:rPr lang="en-MY" dirty="0" smtClean="0"/>
              <a:t>	</a:t>
            </a:r>
            <a:r>
              <a:rPr lang="en-MY" dirty="0" smtClean="0"/>
              <a:t>Memajukan </a:t>
            </a:r>
            <a:r>
              <a:rPr lang="en-MY" dirty="0" smtClean="0"/>
              <a:t>wawasan-wawasan baru” </a:t>
            </a:r>
          </a:p>
          <a:p>
            <a:endParaRPr lang="en-MY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Literasi Maklumat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Kelancaran </a:t>
            </a:r>
            <a:r>
              <a:rPr lang="fi-FI" sz="2000" dirty="0" smtClean="0"/>
              <a:t>maklumat – Kebolehan atau penguasaan kecekapan maklumat </a:t>
            </a:r>
          </a:p>
          <a:p>
            <a:r>
              <a:rPr lang="sv-SE" sz="2000" dirty="0" smtClean="0"/>
              <a:t>Pendidikan </a:t>
            </a:r>
            <a:r>
              <a:rPr lang="sv-SE" sz="2000" dirty="0" smtClean="0"/>
              <a:t>pengguna – Pendekatan global dalam mengajar akses maklumat kepada para pengguna </a:t>
            </a:r>
          </a:p>
          <a:p>
            <a:r>
              <a:rPr lang="fi-FI" sz="2000" dirty="0" smtClean="0"/>
              <a:t>Pengajaran </a:t>
            </a:r>
            <a:r>
              <a:rPr lang="fi-FI" sz="2000" dirty="0" smtClean="0"/>
              <a:t>pengguna – Memberi tumpuan kepada kemahiran maklumat </a:t>
            </a:r>
          </a:p>
          <a:p>
            <a:r>
              <a:rPr lang="en-MY" sz="2000" dirty="0" smtClean="0"/>
              <a:t>Pengajaran </a:t>
            </a:r>
            <a:r>
              <a:rPr lang="en-MY" sz="2000" dirty="0" err="1" smtClean="0"/>
              <a:t>bibliografik</a:t>
            </a:r>
            <a:r>
              <a:rPr lang="en-MY" sz="2000" dirty="0" smtClean="0"/>
              <a:t> – Melatih pengguna mengenai pencarian dan dapatan semula maklumat </a:t>
            </a:r>
          </a:p>
          <a:p>
            <a:r>
              <a:rPr lang="fi-FI" sz="2000" dirty="0" smtClean="0"/>
              <a:t>Kecekapan </a:t>
            </a:r>
            <a:r>
              <a:rPr lang="fi-FI" sz="2000" dirty="0" smtClean="0"/>
              <a:t>maklumat – Gabungan kemahiran dan matlamat literasi maklumat </a:t>
            </a:r>
          </a:p>
          <a:p>
            <a:r>
              <a:rPr lang="fi-FI" sz="2000" dirty="0" smtClean="0"/>
              <a:t>Kemahiran </a:t>
            </a:r>
            <a:r>
              <a:rPr lang="fi-FI" sz="2000" dirty="0" smtClean="0"/>
              <a:t>maklumat – Memberi tumpuan kepada kebolehan maklumat </a:t>
            </a:r>
          </a:p>
          <a:p>
            <a:r>
              <a:rPr lang="fi-FI" sz="2000" dirty="0" smtClean="0"/>
              <a:t>Pengembangan </a:t>
            </a:r>
            <a:r>
              <a:rPr lang="fi-FI" sz="2000" dirty="0" smtClean="0"/>
              <a:t>kemahiran maklumat – Proses memudahkan kemahiran maklumat </a:t>
            </a:r>
          </a:p>
          <a:p>
            <a:endParaRPr lang="en-MY" sz="20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LITERASI MAKLUMAT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Maklunat&amp;quot;&quot;/&gt;&lt;property id=&quot;20307&quot; value=&quot;257&quot;/&gt;&lt;/object&gt;&lt;object type=&quot;3&quot; unique_id=&quot;10006&quot;&gt;&lt;property id=&quot;20148&quot; value=&quot;5&quot;/&gt;&lt;property id=&quot;20300&quot; value=&quot;Slide 16 - &amp;quot;Tujuan&amp;quot;&quot;/&gt;&lt;property id=&quot;20307&quot; value=&quot;269&quot;/&gt;&lt;/object&gt;&lt;object type=&quot;3&quot; unique_id=&quot;10007&quot;&gt;&lt;property id=&quot;20148&quot; value=&quot;5&quot;/&gt;&lt;property id=&quot;20300&quot; value=&quot;Slide 17 - &amp;quot;Komponen Literasi Maklumat&amp;quot;&quot;/&gt;&lt;property id=&quot;20307&quot; value=&quot;270&quot;/&gt;&lt;/object&gt;&lt;object type=&quot;3&quot; unique_id=&quot;10008&quot;&gt;&lt;property id=&quot;20148&quot; value=&quot;5&quot;/&gt;&lt;property id=&quot;20300&quot; value=&quot;Slide 18 - &amp;quot;Komponen Literasi Maklumat&amp;quot;&quot;/&gt;&lt;property id=&quot;20307&quot; value=&quot;263&quot;/&gt;&lt;/object&gt;&lt;object type=&quot;3&quot; unique_id=&quot;10100&quot;&gt;&lt;property id=&quot;20148&quot; value=&quot;5&quot;/&gt;&lt;property id=&quot;20300&quot; value=&quot;Slide 3 - &amp;quot;Keperluan&amp;quot;&quot;/&gt;&lt;property id=&quot;20307&quot; value=&quot;272&quot;/&gt;&lt;/object&gt;&lt;object type=&quot;3&quot; unique_id=&quot;10101&quot;&gt;&lt;property id=&quot;20148&quot; value=&quot;5&quot;/&gt;&lt;property id=&quot;20300&quot; value=&quot;Slide 4 - &amp;quot;Literasi&amp;quot;&quot;/&gt;&lt;property id=&quot;20307&quot; value=&quot;273&quot;/&gt;&lt;/object&gt;&lt;object type=&quot;3&quot; unique_id=&quot;10102&quot;&gt;&lt;property id=&quot;20148&quot; value=&quot;5&quot;/&gt;&lt;property id=&quot;20300&quot; value=&quot;Slide 5 - &amp;quot;Literasi Maklumat&amp;quot;&quot;/&gt;&lt;property id=&quot;20307&quot; value=&quot;274&quot;/&gt;&lt;/object&gt;&lt;object type=&quot;3&quot; unique_id=&quot;10103&quot;&gt;&lt;property id=&quot;20148&quot; value=&quot;5&quot;/&gt;&lt;property id=&quot;20300&quot; value=&quot;Slide 6&quot;/&gt;&lt;property id=&quot;20307&quot; value=&quot;275&quot;/&gt;&lt;/object&gt;&lt;object type=&quot;3&quot; unique_id=&quot;10104&quot;&gt;&lt;property id=&quot;20148&quot; value=&quot;5&quot;/&gt;&lt;property id=&quot;20300&quot; value=&quot;Slide 7 - &amp;quot;Kecekapan Maklumat&amp;quot;&quot;/&gt;&lt;property id=&quot;20307&quot; value=&quot;276&quot;/&gt;&lt;/object&gt;&lt;object type=&quot;3&quot; unique_id=&quot;10105&quot;&gt;&lt;property id=&quot;20148&quot; value=&quot;5&quot;/&gt;&lt;property id=&quot;20300&quot; value=&quot;Slide 8 - &amp;quot;Kecekapan Maklumat&amp;quot;&quot;/&gt;&lt;property id=&quot;20307&quot; value=&quot;277&quot;/&gt;&lt;/object&gt;&lt;object type=&quot;3&quot; unique_id=&quot;10106&quot;&gt;&lt;property id=&quot;20148&quot; value=&quot;5&quot;/&gt;&lt;property id=&quot;20300&quot; value=&quot;Slide 9 - &amp;quot;Literasi Maklumat&amp;quot;&quot;/&gt;&lt;property id=&quot;20307&quot; value=&quot;279&quot;/&gt;&lt;/object&gt;&lt;object type=&quot;3&quot; unique_id=&quot;10107&quot;&gt;&lt;property id=&quot;20148&quot; value=&quot;5&quot;/&gt;&lt;property id=&quot;20300&quot; value=&quot;Slide 10&quot;/&gt;&lt;property id=&quot;20307&quot; value=&quot;278&quot;/&gt;&lt;/object&gt;&lt;object type=&quot;3&quot; unique_id=&quot;10108&quot;&gt;&lt;property id=&quot;20148&quot; value=&quot;5&quot;/&gt;&lt;property id=&quot;20300&quot; value=&quot;Slide 11 - &amp;quot;Kecekapan Maklumat&amp;quot;&quot;/&gt;&lt;property id=&quot;20307&quot; value=&quot;281&quot;/&gt;&lt;/object&gt;&lt;object type=&quot;3&quot; unique_id=&quot;10109&quot;&gt;&lt;property id=&quot;20148&quot; value=&quot;5&quot;/&gt;&lt;property id=&quot;20300&quot; value=&quot;Slide 12 - &amp;quot;Akses&amp;quot;&quot;/&gt;&lt;property id=&quot;20307&quot; value=&quot;280&quot;/&gt;&lt;/object&gt;&lt;object type=&quot;3&quot; unique_id=&quot;10110&quot;&gt;&lt;property id=&quot;20148&quot; value=&quot;5&quot;/&gt;&lt;property id=&quot;20300&quot; value=&quot;Slide 13 - &amp;quot;Penilaian&amp;quot;&quot;/&gt;&lt;property id=&quot;20307&quot; value=&quot;282&quot;/&gt;&lt;/object&gt;&lt;object type=&quot;3&quot; unique_id=&quot;10111&quot;&gt;&lt;property id=&quot;20148&quot; value=&quot;5&quot;/&gt;&lt;property id=&quot;20300&quot; value=&quot;Slide 14 - &amp;quot;Penggunaan&amp;quot;&quot;/&gt;&lt;property id=&quot;20307&quot; value=&quot;283&quot;/&gt;&lt;/object&gt;&lt;object type=&quot;3&quot; unique_id=&quot;10112&quot;&gt;&lt;property id=&quot;20148&quot; value=&quot;5&quot;/&gt;&lt;property id=&quot;20300&quot; value=&quot;Slide 15 - &amp;quot;Definisi&amp;quot;&quot;/&gt;&lt;property id=&quot;20307&quot; value=&quot;271&quot;/&gt;&lt;/object&gt;&lt;/object&gt;&lt;/object&gt;&lt;/database&gt;"/>
</p:tagLst>
</file>

<file path=ppt/theme/theme1.xml><?xml version="1.0" encoding="utf-8"?>
<a:theme xmlns:a="http://schemas.openxmlformats.org/drawingml/2006/main" name="bon_libre">
  <a:themeElements>
    <a:clrScheme name="bon_lib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on_libr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n_lib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n_libr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n_libr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n_libr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n_libr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n_libr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n_libr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n_libr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n_libr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n_libr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n_libr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n_libr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bon_libre</Template>
  <TotalTime>273</TotalTime>
  <Words>916</Words>
  <Application>Microsoft Office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bon_libre</vt:lpstr>
      <vt:lpstr>LITERASI MAKLUMAT</vt:lpstr>
      <vt:lpstr>Maklunat</vt:lpstr>
      <vt:lpstr>Keperluan</vt:lpstr>
      <vt:lpstr>Literasi</vt:lpstr>
      <vt:lpstr>Literasi Maklumat</vt:lpstr>
      <vt:lpstr>Slide 6</vt:lpstr>
      <vt:lpstr>Kecekapan Maklumat</vt:lpstr>
      <vt:lpstr>Kecekapan Maklumat</vt:lpstr>
      <vt:lpstr>Literasi Maklumat</vt:lpstr>
      <vt:lpstr>Slide 10</vt:lpstr>
      <vt:lpstr>Kecekapan Maklumat</vt:lpstr>
      <vt:lpstr>Akses</vt:lpstr>
      <vt:lpstr>Penilaian</vt:lpstr>
      <vt:lpstr>Penggunaan</vt:lpstr>
      <vt:lpstr>Definisi</vt:lpstr>
      <vt:lpstr>Tujuan</vt:lpstr>
      <vt:lpstr>Komponen Literasi Maklumat</vt:lpstr>
      <vt:lpstr>Komponen Literasi Maklumat</vt:lpstr>
    </vt:vector>
  </TitlesOfParts>
  <Company>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9</dc:title>
  <dc:creator>x</dc:creator>
  <cp:lastModifiedBy>NBLJTP</cp:lastModifiedBy>
  <cp:revision>15</cp:revision>
  <dcterms:created xsi:type="dcterms:W3CDTF">2005-09-04T02:44:57Z</dcterms:created>
  <dcterms:modified xsi:type="dcterms:W3CDTF">2011-10-07T00:43:42Z</dcterms:modified>
</cp:coreProperties>
</file>