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CC"/>
    <a:srgbClr val="FF0066"/>
    <a:srgbClr val="FF6699"/>
    <a:srgbClr val="660066"/>
    <a:srgbClr val="FF3399"/>
    <a:srgbClr val="FF6600"/>
    <a:srgbClr val="006600"/>
    <a:srgbClr val="CC0000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01" autoAdjust="0"/>
    <p:restoredTop sz="94718" autoAdjust="0"/>
  </p:normalViewPr>
  <p:slideViewPr>
    <p:cSldViewPr>
      <p:cViewPr>
        <p:scale>
          <a:sx n="53" d="100"/>
          <a:sy n="53" d="100"/>
        </p:scale>
        <p:origin x="-1806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ADD4F-26B7-4328-B557-A6A4D0490A79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12935-F320-4AF8-AA02-1B92B3C6D5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ERIFRENORVa\ikankekek.mid" TargetMode="External"/><Relationship Id="rId6" Type="http://schemas.openxmlformats.org/officeDocument/2006/relationships/image" Target="../media/image2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9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0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1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2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3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4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5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6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slide" Target="slide15.xml"/><Relationship Id="rId26" Type="http://schemas.openxmlformats.org/officeDocument/2006/relationships/slide" Target="slide24.xml"/><Relationship Id="rId3" Type="http://schemas.openxmlformats.org/officeDocument/2006/relationships/image" Target="../media/image3.jpeg"/><Relationship Id="rId21" Type="http://schemas.openxmlformats.org/officeDocument/2006/relationships/slide" Target="slide18.xml"/><Relationship Id="rId7" Type="http://schemas.openxmlformats.org/officeDocument/2006/relationships/slide" Target="slide4.xml"/><Relationship Id="rId12" Type="http://schemas.openxmlformats.org/officeDocument/2006/relationships/slide" Target="slide8.xml"/><Relationship Id="rId17" Type="http://schemas.openxmlformats.org/officeDocument/2006/relationships/slide" Target="slide14.xml"/><Relationship Id="rId25" Type="http://schemas.openxmlformats.org/officeDocument/2006/relationships/slide" Target="slide22.xml"/><Relationship Id="rId2" Type="http://schemas.openxmlformats.org/officeDocument/2006/relationships/audio" Target="../media/audio17.wav"/><Relationship Id="rId16" Type="http://schemas.openxmlformats.org/officeDocument/2006/relationships/slide" Target="slide13.xml"/><Relationship Id="rId20" Type="http://schemas.openxmlformats.org/officeDocument/2006/relationships/slide" Target="slide17.xml"/><Relationship Id="rId29" Type="http://schemas.openxmlformats.org/officeDocument/2006/relationships/slide" Target="slide2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slide" Target="slide9.xml"/><Relationship Id="rId24" Type="http://schemas.openxmlformats.org/officeDocument/2006/relationships/slide" Target="slide20.xml"/><Relationship Id="rId5" Type="http://schemas.openxmlformats.org/officeDocument/2006/relationships/slide" Target="slide2.xml"/><Relationship Id="rId15" Type="http://schemas.openxmlformats.org/officeDocument/2006/relationships/slide" Target="slide11.xml"/><Relationship Id="rId23" Type="http://schemas.openxmlformats.org/officeDocument/2006/relationships/slide" Target="slide21.xml"/><Relationship Id="rId28" Type="http://schemas.openxmlformats.org/officeDocument/2006/relationships/slide" Target="slide25.xml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image" Target="../media/image4.jpeg"/><Relationship Id="rId9" Type="http://schemas.openxmlformats.org/officeDocument/2006/relationships/slide" Target="slide6.xml"/><Relationship Id="rId14" Type="http://schemas.openxmlformats.org/officeDocument/2006/relationships/slide" Target="slide12.xml"/><Relationship Id="rId22" Type="http://schemas.openxmlformats.org/officeDocument/2006/relationships/slide" Target="slide19.xml"/><Relationship Id="rId27" Type="http://schemas.openxmlformats.org/officeDocument/2006/relationships/slide" Target="slide23.xml"/><Relationship Id="rId30" Type="http://schemas.openxmlformats.org/officeDocument/2006/relationships/slide" Target="slide2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8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19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2.xml"/><Relationship Id="rId18" Type="http://schemas.openxmlformats.org/officeDocument/2006/relationships/slide" Target="slide16.xml"/><Relationship Id="rId26" Type="http://schemas.openxmlformats.org/officeDocument/2006/relationships/slide" Target="slide23.xml"/><Relationship Id="rId3" Type="http://schemas.openxmlformats.org/officeDocument/2006/relationships/image" Target="../media/image5.jpeg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5" Type="http://schemas.openxmlformats.org/officeDocument/2006/relationships/slide" Target="slide24.xml"/><Relationship Id="rId2" Type="http://schemas.openxmlformats.org/officeDocument/2006/relationships/audio" Target="../media/audio20.wav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29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8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23" Type="http://schemas.openxmlformats.org/officeDocument/2006/relationships/slide" Target="slide20.xml"/><Relationship Id="rId28" Type="http://schemas.openxmlformats.org/officeDocument/2006/relationships/slide" Target="slide26.xml"/><Relationship Id="rId10" Type="http://schemas.openxmlformats.org/officeDocument/2006/relationships/slide" Target="slide9.xml"/><Relationship Id="rId19" Type="http://schemas.openxmlformats.org/officeDocument/2006/relationships/slide" Target="slide17.xml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1.xml"/><Relationship Id="rId22" Type="http://schemas.openxmlformats.org/officeDocument/2006/relationships/slide" Target="slide21.xml"/><Relationship Id="rId27" Type="http://schemas.openxmlformats.org/officeDocument/2006/relationships/slide" Target="slide2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21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2.xml"/><Relationship Id="rId18" Type="http://schemas.openxmlformats.org/officeDocument/2006/relationships/slide" Target="slide16.xml"/><Relationship Id="rId26" Type="http://schemas.openxmlformats.org/officeDocument/2006/relationships/slide" Target="slide23.xml"/><Relationship Id="rId3" Type="http://schemas.openxmlformats.org/officeDocument/2006/relationships/image" Target="../media/image4.jpeg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5" Type="http://schemas.openxmlformats.org/officeDocument/2006/relationships/slide" Target="slide24.xml"/><Relationship Id="rId2" Type="http://schemas.openxmlformats.org/officeDocument/2006/relationships/audio" Target="../media/audio22.wav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29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8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23" Type="http://schemas.openxmlformats.org/officeDocument/2006/relationships/slide" Target="slide20.xml"/><Relationship Id="rId28" Type="http://schemas.openxmlformats.org/officeDocument/2006/relationships/slide" Target="slide26.xml"/><Relationship Id="rId10" Type="http://schemas.openxmlformats.org/officeDocument/2006/relationships/slide" Target="slide9.xml"/><Relationship Id="rId19" Type="http://schemas.openxmlformats.org/officeDocument/2006/relationships/slide" Target="slide17.xml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1.xml"/><Relationship Id="rId22" Type="http://schemas.openxmlformats.org/officeDocument/2006/relationships/slide" Target="slide21.xml"/><Relationship Id="rId27" Type="http://schemas.openxmlformats.org/officeDocument/2006/relationships/slide" Target="slide25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23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24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25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2.xml"/><Relationship Id="rId18" Type="http://schemas.openxmlformats.org/officeDocument/2006/relationships/slide" Target="slide16.xml"/><Relationship Id="rId26" Type="http://schemas.openxmlformats.org/officeDocument/2006/relationships/slide" Target="slide23.xml"/><Relationship Id="rId3" Type="http://schemas.openxmlformats.org/officeDocument/2006/relationships/image" Target="../media/image4.jpeg"/><Relationship Id="rId21" Type="http://schemas.openxmlformats.org/officeDocument/2006/relationships/slide" Target="slide19.xml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5.xml"/><Relationship Id="rId25" Type="http://schemas.openxmlformats.org/officeDocument/2006/relationships/slide" Target="slide24.xml"/><Relationship Id="rId2" Type="http://schemas.openxmlformats.org/officeDocument/2006/relationships/audio" Target="../media/audio26.wav"/><Relationship Id="rId16" Type="http://schemas.openxmlformats.org/officeDocument/2006/relationships/slide" Target="slide14.xml"/><Relationship Id="rId20" Type="http://schemas.openxmlformats.org/officeDocument/2006/relationships/slide" Target="slide18.xml"/><Relationship Id="rId29" Type="http://schemas.openxmlformats.org/officeDocument/2006/relationships/slide" Target="slide2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11" Type="http://schemas.openxmlformats.org/officeDocument/2006/relationships/slide" Target="slide8.xml"/><Relationship Id="rId24" Type="http://schemas.openxmlformats.org/officeDocument/2006/relationships/slide" Target="slide22.xml"/><Relationship Id="rId5" Type="http://schemas.openxmlformats.org/officeDocument/2006/relationships/slide" Target="slide3.xml"/><Relationship Id="rId15" Type="http://schemas.openxmlformats.org/officeDocument/2006/relationships/slide" Target="slide13.xml"/><Relationship Id="rId23" Type="http://schemas.openxmlformats.org/officeDocument/2006/relationships/slide" Target="slide20.xml"/><Relationship Id="rId28" Type="http://schemas.openxmlformats.org/officeDocument/2006/relationships/slide" Target="slide26.xml"/><Relationship Id="rId10" Type="http://schemas.openxmlformats.org/officeDocument/2006/relationships/slide" Target="slide9.xml"/><Relationship Id="rId19" Type="http://schemas.openxmlformats.org/officeDocument/2006/relationships/slide" Target="slide17.xml"/><Relationship Id="rId4" Type="http://schemas.openxmlformats.org/officeDocument/2006/relationships/slide" Target="slide2.xml"/><Relationship Id="rId9" Type="http://schemas.openxmlformats.org/officeDocument/2006/relationships/slide" Target="slide7.xml"/><Relationship Id="rId14" Type="http://schemas.openxmlformats.org/officeDocument/2006/relationships/slide" Target="slide11.xml"/><Relationship Id="rId22" Type="http://schemas.openxmlformats.org/officeDocument/2006/relationships/slide" Target="slide21.xml"/><Relationship Id="rId27" Type="http://schemas.openxmlformats.org/officeDocument/2006/relationships/slide" Target="slide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2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3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4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5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6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7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" Type="http://schemas.openxmlformats.org/officeDocument/2006/relationships/slide" Target="slide2.xml"/><Relationship Id="rId21" Type="http://schemas.openxmlformats.org/officeDocument/2006/relationships/slide" Target="slide21.xml"/><Relationship Id="rId7" Type="http://schemas.openxmlformats.org/officeDocument/2006/relationships/slide" Target="slide6.xml"/><Relationship Id="rId12" Type="http://schemas.openxmlformats.org/officeDocument/2006/relationships/slide" Target="slide12.xml"/><Relationship Id="rId17" Type="http://schemas.openxmlformats.org/officeDocument/2006/relationships/slide" Target="slide16.xml"/><Relationship Id="rId25" Type="http://schemas.openxmlformats.org/officeDocument/2006/relationships/slide" Target="slide23.xml"/><Relationship Id="rId2" Type="http://schemas.openxmlformats.org/officeDocument/2006/relationships/audio" Target="../media/audio8.wav"/><Relationship Id="rId16" Type="http://schemas.openxmlformats.org/officeDocument/2006/relationships/slide" Target="slide15.xml"/><Relationship Id="rId20" Type="http://schemas.openxmlformats.org/officeDocument/2006/relationships/slide" Target="slide1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openxmlformats.org/officeDocument/2006/relationships/slide" Target="slide24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23" Type="http://schemas.openxmlformats.org/officeDocument/2006/relationships/slide" Target="slide22.xml"/><Relationship Id="rId28" Type="http://schemas.openxmlformats.org/officeDocument/2006/relationships/slide" Target="slide27.xml"/><Relationship Id="rId10" Type="http://schemas.openxmlformats.org/officeDocument/2006/relationships/slide" Target="slide8.xml"/><Relationship Id="rId19" Type="http://schemas.openxmlformats.org/officeDocument/2006/relationships/slide" Target="slide18.xml"/><Relationship Id="rId4" Type="http://schemas.openxmlformats.org/officeDocument/2006/relationships/slide" Target="slide3.xml"/><Relationship Id="rId9" Type="http://schemas.openxmlformats.org/officeDocument/2006/relationships/slide" Target="slide9.xml"/><Relationship Id="rId14" Type="http://schemas.openxmlformats.org/officeDocument/2006/relationships/slide" Target="slide13.xml"/><Relationship Id="rId22" Type="http://schemas.openxmlformats.org/officeDocument/2006/relationships/slide" Target="slide20.xml"/><Relationship Id="rId27" Type="http://schemas.openxmlformats.org/officeDocument/2006/relationships/slide" Target="slide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Oval 2">
            <a:hlinkClick r:id="rId3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4" name="Oval 3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" name="Oval 4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6" name="Oval 5"/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" name="Oval 6"/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10" name="Oval 9"/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1" name="Oval 10"/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12" name="Oval 11"/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13" name="Oval 12"/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15" name="Oval 14"/>
          <p:cNvSpPr/>
          <p:nvPr/>
        </p:nvSpPr>
        <p:spPr>
          <a:xfrm>
            <a:off x="762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16" name="Oval 15"/>
          <p:cNvSpPr/>
          <p:nvPr/>
        </p:nvSpPr>
        <p:spPr>
          <a:xfrm>
            <a:off x="7620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4478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21336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28194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20" name="Oval 19"/>
          <p:cNvSpPr/>
          <p:nvPr/>
        </p:nvSpPr>
        <p:spPr>
          <a:xfrm>
            <a:off x="41910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5052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8768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2484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55626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69342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76200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27" name="Oval 26"/>
          <p:cNvSpPr/>
          <p:nvPr/>
        </p:nvSpPr>
        <p:spPr>
          <a:xfrm>
            <a:off x="8305800" y="61722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  <p:sp>
        <p:nvSpPr>
          <p:cNvPr id="29" name="Oval 28"/>
          <p:cNvSpPr/>
          <p:nvPr/>
        </p:nvSpPr>
        <p:spPr>
          <a:xfrm>
            <a:off x="76200" y="4114800"/>
            <a:ext cx="1524000" cy="1295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28600" y="23622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381000" y="17526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57200" y="2895600"/>
            <a:ext cx="1447800" cy="13716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00B0F0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47" name="Chord 46"/>
          <p:cNvSpPr/>
          <p:nvPr/>
        </p:nvSpPr>
        <p:spPr>
          <a:xfrm rot="5594889">
            <a:off x="716654" y="14001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57200" y="15240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447800" y="15240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838200" y="2209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371600" y="2209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Heart 51"/>
          <p:cNvSpPr/>
          <p:nvPr/>
        </p:nvSpPr>
        <p:spPr>
          <a:xfrm>
            <a:off x="1066800" y="24384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c 52"/>
          <p:cNvSpPr/>
          <p:nvPr/>
        </p:nvSpPr>
        <p:spPr>
          <a:xfrm rot="8501976">
            <a:off x="937896" y="21889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Pie 53"/>
          <p:cNvSpPr/>
          <p:nvPr/>
        </p:nvSpPr>
        <p:spPr>
          <a:xfrm rot="7101515">
            <a:off x="1522314" y="2897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Pie 55"/>
          <p:cNvSpPr/>
          <p:nvPr/>
        </p:nvSpPr>
        <p:spPr>
          <a:xfrm rot="7800426">
            <a:off x="1525685" y="4192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7" name="Pie 56"/>
          <p:cNvSpPr/>
          <p:nvPr/>
        </p:nvSpPr>
        <p:spPr>
          <a:xfrm rot="7800426">
            <a:off x="535085" y="4268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6858000" y="4828923"/>
            <a:ext cx="2011680" cy="1038477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/>
          <p:cNvSpPr/>
          <p:nvPr/>
        </p:nvSpPr>
        <p:spPr>
          <a:xfrm>
            <a:off x="6781800" y="3238839"/>
            <a:ext cx="2194560" cy="2548989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934200" y="2716902"/>
            <a:ext cx="1828800" cy="1699326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7010400" y="4106709"/>
            <a:ext cx="1737360" cy="1604919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00FF00"/>
                </a:solidFill>
                <a:latin typeface="Arial Black" pitchFamily="34" charset="0"/>
              </a:rPr>
              <a:t>C</a:t>
            </a:r>
            <a:endParaRPr lang="en-US" sz="9600" dirty="0">
              <a:solidFill>
                <a:srgbClr val="00FF00"/>
              </a:solidFill>
              <a:latin typeface="Arial Black" pitchFamily="34" charset="0"/>
            </a:endParaRPr>
          </a:p>
        </p:txBody>
      </p:sp>
      <p:sp>
        <p:nvSpPr>
          <p:cNvPr id="63" name="Chord 62"/>
          <p:cNvSpPr/>
          <p:nvPr/>
        </p:nvSpPr>
        <p:spPr>
          <a:xfrm rot="5594889">
            <a:off x="7371049" y="2389853"/>
            <a:ext cx="963799" cy="1633110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6934200" y="2590800"/>
            <a:ext cx="457200" cy="377628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8229600" y="2594172"/>
            <a:ext cx="457200" cy="377628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7391400" y="3447207"/>
            <a:ext cx="182880" cy="28322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7924800" y="3447207"/>
            <a:ext cx="182880" cy="28322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Heart 67"/>
          <p:cNvSpPr/>
          <p:nvPr/>
        </p:nvSpPr>
        <p:spPr>
          <a:xfrm>
            <a:off x="7620000" y="3694014"/>
            <a:ext cx="274320" cy="188814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Arc 68"/>
          <p:cNvSpPr/>
          <p:nvPr/>
        </p:nvSpPr>
        <p:spPr>
          <a:xfrm rot="8501976">
            <a:off x="7438480" y="3329422"/>
            <a:ext cx="731520" cy="66085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Pie 69"/>
          <p:cNvSpPr/>
          <p:nvPr/>
        </p:nvSpPr>
        <p:spPr>
          <a:xfrm rot="7101515">
            <a:off x="8085144" y="4129256"/>
            <a:ext cx="472035" cy="4572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Pie 70"/>
          <p:cNvSpPr/>
          <p:nvPr/>
        </p:nvSpPr>
        <p:spPr>
          <a:xfrm rot="7800426">
            <a:off x="6948814" y="4213671"/>
            <a:ext cx="472035" cy="4572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Pie 71"/>
          <p:cNvSpPr/>
          <p:nvPr/>
        </p:nvSpPr>
        <p:spPr>
          <a:xfrm rot="7800426">
            <a:off x="7101214" y="5356943"/>
            <a:ext cx="472035" cy="4572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Pie 72"/>
          <p:cNvSpPr/>
          <p:nvPr/>
        </p:nvSpPr>
        <p:spPr>
          <a:xfrm rot="7800426">
            <a:off x="8320414" y="5433144"/>
            <a:ext cx="472035" cy="4572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/>
          <p:cNvSpPr/>
          <p:nvPr/>
        </p:nvSpPr>
        <p:spPr>
          <a:xfrm>
            <a:off x="216257" y="5283200"/>
            <a:ext cx="1143000" cy="431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Oval 77"/>
          <p:cNvSpPr/>
          <p:nvPr/>
        </p:nvSpPr>
        <p:spPr>
          <a:xfrm>
            <a:off x="140057" y="3650739"/>
            <a:ext cx="1270000" cy="863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216257" y="4488939"/>
            <a:ext cx="1206500" cy="815622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 smtClean="0">
                <a:solidFill>
                  <a:srgbClr val="FF3399"/>
                </a:solidFill>
                <a:latin typeface="Arial Black" pitchFamily="34" charset="0"/>
              </a:rPr>
              <a:t>A</a:t>
            </a:r>
            <a:endParaRPr lang="en-US" sz="8000" dirty="0">
              <a:solidFill>
                <a:srgbClr val="FF3399"/>
              </a:solidFill>
              <a:latin typeface="Arial Black" pitchFamily="34" charset="0"/>
            </a:endParaRPr>
          </a:p>
        </p:txBody>
      </p:sp>
      <p:sp>
        <p:nvSpPr>
          <p:cNvPr id="80" name="Chord 79"/>
          <p:cNvSpPr/>
          <p:nvPr/>
        </p:nvSpPr>
        <p:spPr>
          <a:xfrm rot="5594889">
            <a:off x="513372" y="3245991"/>
            <a:ext cx="530169" cy="1096119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203557" y="3422139"/>
            <a:ext cx="317500" cy="191911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1130657" y="3498339"/>
            <a:ext cx="317500" cy="191911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444857" y="3955539"/>
            <a:ext cx="127000" cy="1439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978257" y="3955539"/>
            <a:ext cx="127000" cy="1439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Heart 84"/>
          <p:cNvSpPr/>
          <p:nvPr/>
        </p:nvSpPr>
        <p:spPr>
          <a:xfrm>
            <a:off x="673457" y="4184139"/>
            <a:ext cx="190500" cy="95956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Arc 85"/>
          <p:cNvSpPr/>
          <p:nvPr/>
        </p:nvSpPr>
        <p:spPr>
          <a:xfrm rot="8501976">
            <a:off x="570465" y="4000623"/>
            <a:ext cx="508000" cy="335844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Pie 86"/>
          <p:cNvSpPr/>
          <p:nvPr/>
        </p:nvSpPr>
        <p:spPr>
          <a:xfrm rot="7101515">
            <a:off x="1283584" y="4739744"/>
            <a:ext cx="239889" cy="3175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8" name="Pie 87"/>
          <p:cNvSpPr/>
          <p:nvPr/>
        </p:nvSpPr>
        <p:spPr>
          <a:xfrm rot="7800426">
            <a:off x="295020" y="4752721"/>
            <a:ext cx="239889" cy="3175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Pie 88"/>
          <p:cNvSpPr/>
          <p:nvPr/>
        </p:nvSpPr>
        <p:spPr>
          <a:xfrm rot="7800426">
            <a:off x="1057019" y="5292981"/>
            <a:ext cx="239889" cy="3175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Pie 89"/>
          <p:cNvSpPr/>
          <p:nvPr/>
        </p:nvSpPr>
        <p:spPr>
          <a:xfrm rot="7800426">
            <a:off x="295018" y="5286120"/>
            <a:ext cx="239889" cy="3175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1" name="Pie 90"/>
          <p:cNvSpPr/>
          <p:nvPr/>
        </p:nvSpPr>
        <p:spPr>
          <a:xfrm rot="7800426">
            <a:off x="458885" y="2821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981200" y="990600"/>
            <a:ext cx="4953000" cy="5170646"/>
          </a:xfrm>
          <a:prstGeom prst="rect">
            <a:avLst/>
          </a:prstGeom>
          <a:solidFill>
            <a:schemeClr val="bg1"/>
          </a:solidFill>
          <a:effectLst>
            <a:softEdge rad="635000"/>
          </a:effectLst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9600" b="1" dirty="0" smtClean="0">
                <a:ln w="1143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Mari </a:t>
            </a:r>
            <a:r>
              <a:rPr lang="en-US" sz="9600" b="1" dirty="0" err="1" smtClean="0">
                <a:ln w="1143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Belajar</a:t>
            </a:r>
            <a:r>
              <a:rPr lang="en-US" sz="9600" b="1" dirty="0" smtClean="0">
                <a:ln w="11430"/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 algn="ctr"/>
            <a:r>
              <a:rPr lang="en-US" sz="13800" b="1" dirty="0" smtClean="0">
                <a:ln w="11430"/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A</a:t>
            </a:r>
            <a:r>
              <a:rPr lang="en-US" sz="13800" b="1" dirty="0" smtClean="0">
                <a:ln w="11430"/>
                <a:solidFill>
                  <a:srgbClr val="0000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B</a:t>
            </a:r>
            <a:r>
              <a:rPr lang="en-US" sz="13800" b="1" dirty="0" smtClean="0">
                <a:ln w="11430"/>
                <a:solidFill>
                  <a:srgbClr val="00FF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C</a:t>
            </a:r>
            <a:endParaRPr lang="en-US" sz="13800" b="1" dirty="0">
              <a:ln w="11430"/>
              <a:solidFill>
                <a:srgbClr val="00FF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74" name="ikankekek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832" fill="hold"/>
                                        <p:tgtEl>
                                          <p:spTgt spid="7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7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332AE4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3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8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54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animClr clrSpc="rgb">
                                      <p:cBhvr>
                                        <p:cTn id="55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set>
                                      <p:cBhvr>
                                        <p:cTn id="56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1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3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64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animClr clrSpc="rgb">
                                      <p:cBhvr>
                                        <p:cTn id="65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set>
                                      <p:cBhvr>
                                        <p:cTn id="66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3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74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animClr clrSpc="rgb">
                                      <p:cBhvr>
                                        <p:cTn id="75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8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4"/>
                </p:tgtEl>
              </p:cMediaNode>
            </p:audio>
          </p:childTnLst>
        </p:cTn>
      </p:par>
    </p:tnLst>
    <p:bldLst>
      <p:bldP spid="2" grpId="0" animBg="1"/>
      <p:bldP spid="4" grpId="0" animBg="1"/>
      <p:bldP spid="6" grpId="0" animBg="1"/>
      <p:bldP spid="9" grpId="0" animBg="1"/>
      <p:bldP spid="10" grpId="0" animBg="1"/>
      <p:bldP spid="11" grpId="0" animBg="1"/>
      <p:bldP spid="14" grpId="0" animBg="1"/>
      <p:bldP spid="16" grpId="0" animBg="1"/>
      <p:bldP spid="18" grpId="0" animBg="1"/>
      <p:bldP spid="20" grpId="0" animBg="1"/>
      <p:bldP spid="24" grpId="0" animBg="1"/>
      <p:bldP spid="25" grpId="0" animBg="1"/>
      <p:bldP spid="27" grpId="0" animBg="1"/>
      <p:bldP spid="29" grpId="0" animBg="1"/>
      <p:bldP spid="60" grpId="1" animBg="1"/>
      <p:bldP spid="78" grpId="0" animBg="1"/>
      <p:bldP spid="78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895600" y="4343400"/>
            <a:ext cx="10668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010400" y="41148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781800" y="2587428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934200" y="1901628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010400" y="3273228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dirty="0" smtClean="0">
                <a:solidFill>
                  <a:srgbClr val="FF3399"/>
                </a:solidFill>
                <a:latin typeface="Aharoni" pitchFamily="2" charset="-79"/>
                <a:cs typeface="Aharoni" pitchFamily="2" charset="-79"/>
              </a:rPr>
              <a:t>i</a:t>
            </a:r>
            <a:endParaRPr lang="en-US" sz="11500" b="1" dirty="0">
              <a:solidFill>
                <a:srgbClr val="FF3399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7269854" y="1549161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010400" y="1673028"/>
            <a:ext cx="381000" cy="304800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8001000" y="1673028"/>
            <a:ext cx="381000" cy="304800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391400" y="23588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924800" y="23588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7620000" y="2587428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7491096" y="2337938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8075514" y="30463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6935886" y="3119142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8078885" y="4341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7088285" y="44179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0" y="3962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4724400" y="457200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/>
          <p:cNvSpPr/>
          <p:nvPr/>
        </p:nvSpPr>
        <p:spPr>
          <a:xfrm>
            <a:off x="4495800" y="275479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648200" y="191659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724400" y="336439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b="1" dirty="0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16600" b="1" dirty="0">
              <a:solidFill>
                <a:srgbClr val="FF66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Chord 69"/>
          <p:cNvSpPr/>
          <p:nvPr/>
        </p:nvSpPr>
        <p:spPr>
          <a:xfrm rot="5594889">
            <a:off x="5130557" y="149117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800600" y="1752600"/>
            <a:ext cx="381000" cy="304800"/>
          </a:xfrm>
          <a:prstGeom prst="ellipse">
            <a:avLst/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6019800" y="1764190"/>
            <a:ext cx="381000" cy="304800"/>
          </a:xfrm>
          <a:prstGeom prst="ellipse">
            <a:avLst/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181600" y="27547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5715000" y="27547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Heart 74"/>
          <p:cNvSpPr/>
          <p:nvPr/>
        </p:nvSpPr>
        <p:spPr>
          <a:xfrm>
            <a:off x="5410200" y="298339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rc 75"/>
          <p:cNvSpPr/>
          <p:nvPr/>
        </p:nvSpPr>
        <p:spPr>
          <a:xfrm rot="8501976">
            <a:off x="5281296" y="273390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Pie 76"/>
          <p:cNvSpPr/>
          <p:nvPr/>
        </p:nvSpPr>
        <p:spPr>
          <a:xfrm rot="7101515">
            <a:off x="6011223" y="327961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Pie 77"/>
          <p:cNvSpPr/>
          <p:nvPr/>
        </p:nvSpPr>
        <p:spPr>
          <a:xfrm rot="7800426">
            <a:off x="4726085" y="32898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Pie 78"/>
          <p:cNvSpPr/>
          <p:nvPr/>
        </p:nvSpPr>
        <p:spPr>
          <a:xfrm rot="7800426">
            <a:off x="5941914" y="488670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Pie 79"/>
          <p:cNvSpPr/>
          <p:nvPr/>
        </p:nvSpPr>
        <p:spPr>
          <a:xfrm rot="7800426">
            <a:off x="4878485" y="48138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Oval 80"/>
          <p:cNvSpPr/>
          <p:nvPr/>
        </p:nvSpPr>
        <p:spPr>
          <a:xfrm>
            <a:off x="3200400" y="5486400"/>
            <a:ext cx="19050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2" name="Oval 81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84" name="Oval 83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86" name="Oval 85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87" name="Oval 86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90" name="Oval 89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91" name="Oval 90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92" name="Oval 91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93" name="Oval 92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4" name="Oval 93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95" name="Oval 94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96" name="Oval 95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7" name="Oval 96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8" name="Oval 97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9" name="Oval 98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100" name="Oval 99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1" name="Oval 100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2" name="Oval 101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Oval 102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4" name="Oval 103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5" name="Oval 104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6" name="Oval 105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107" name="Oval 106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867400" y="39624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19800" y="32766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096000" y="46482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00B0F0"/>
                </a:solidFill>
                <a:latin typeface="Arial Black" pitchFamily="34" charset="0"/>
                <a:cs typeface="Times New Roman" pitchFamily="18" charset="0"/>
              </a:rPr>
              <a:t>j</a:t>
            </a:r>
            <a:endParaRPr lang="en-US" sz="8800" b="1" dirty="0">
              <a:solidFill>
                <a:srgbClr val="00B0F0"/>
              </a:solidFill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6355454" y="29241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096000" y="30480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086600" y="30480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477000" y="3733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010400" y="3733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6705600" y="39624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6576696" y="37129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7161114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6021486" y="4494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7164485" y="5716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6173885" y="5792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3352800" y="4724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3581400" y="44958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3733800" y="510540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3505200" y="328819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657600" y="244999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733800" y="389779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endParaRPr lang="en-US" sz="16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Chord 55"/>
          <p:cNvSpPr/>
          <p:nvPr/>
        </p:nvSpPr>
        <p:spPr>
          <a:xfrm rot="5594889">
            <a:off x="4139957" y="202457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3810000" y="2286000"/>
            <a:ext cx="381000" cy="3048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029200" y="2297590"/>
            <a:ext cx="381000" cy="3048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191000" y="32881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724400" y="32881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Heart 60"/>
          <p:cNvSpPr/>
          <p:nvPr/>
        </p:nvSpPr>
        <p:spPr>
          <a:xfrm>
            <a:off x="4419600" y="351679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/>
          <p:cNvSpPr/>
          <p:nvPr/>
        </p:nvSpPr>
        <p:spPr>
          <a:xfrm rot="8501976">
            <a:off x="4290696" y="326730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Pie 62"/>
          <p:cNvSpPr/>
          <p:nvPr/>
        </p:nvSpPr>
        <p:spPr>
          <a:xfrm rot="7101515">
            <a:off x="5020623" y="381301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7800426">
            <a:off x="3735485" y="38232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4951314" y="542010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3887885" y="53472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8" name="Oval 67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9" name="Oval 68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0" name="Oval 69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1" name="Oval 70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2" name="Oval 71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4" name="Oval 73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5" name="Oval 74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6" name="Oval 75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7" name="Oval 76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8" name="Oval 77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9" name="Oval 78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0" name="Oval 79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1" name="Oval 80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5" name="Oval 84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Oval 87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2" name="Oval 91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J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733800" y="5261172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505200" y="36576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57600" y="29718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733800" y="43434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00FF00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12" name="Chord 11"/>
          <p:cNvSpPr/>
          <p:nvPr/>
        </p:nvSpPr>
        <p:spPr>
          <a:xfrm rot="5594889">
            <a:off x="3993254" y="26193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733800" y="2743200"/>
            <a:ext cx="381000" cy="3048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2743200"/>
            <a:ext cx="381000" cy="3048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148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6482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4343400" y="36576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4214496" y="34081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4798914" y="4116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3659286" y="41893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4878485" y="5488085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3659286" y="5488085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1066800" y="48768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1295400" y="471281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447800" y="532241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1219200" y="35052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371600" y="26670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447800" y="411480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006600"/>
                </a:solidFill>
                <a:latin typeface="Aharoni" pitchFamily="2" charset="-79"/>
                <a:cs typeface="Aharoni" pitchFamily="2" charset="-79"/>
              </a:rPr>
              <a:t>K</a:t>
            </a:r>
            <a:endParaRPr lang="en-US" sz="13800" b="1" dirty="0">
              <a:solidFill>
                <a:srgbClr val="0066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5" name="Chord 54"/>
          <p:cNvSpPr/>
          <p:nvPr/>
        </p:nvSpPr>
        <p:spPr>
          <a:xfrm rot="5594889">
            <a:off x="1853957" y="224158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1524000" y="2503010"/>
            <a:ext cx="381000" cy="3048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743200" y="2514600"/>
            <a:ext cx="381000" cy="3048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905000" y="3505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438400" y="3505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Heart 59"/>
          <p:cNvSpPr/>
          <p:nvPr/>
        </p:nvSpPr>
        <p:spPr>
          <a:xfrm>
            <a:off x="2133600" y="37338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/>
          <p:cNvSpPr/>
          <p:nvPr/>
        </p:nvSpPr>
        <p:spPr>
          <a:xfrm rot="8501976">
            <a:off x="2004696" y="34843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Pie 61"/>
          <p:cNvSpPr/>
          <p:nvPr/>
        </p:nvSpPr>
        <p:spPr>
          <a:xfrm rot="7101515">
            <a:off x="2734623" y="40300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Pie 62"/>
          <p:cNvSpPr/>
          <p:nvPr/>
        </p:nvSpPr>
        <p:spPr>
          <a:xfrm rot="7800426">
            <a:off x="1449485" y="4040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7800426">
            <a:off x="2665314" y="5637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1601885" y="5564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0" y="4495800"/>
            <a:ext cx="11430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8" name="Oval 67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9" name="Oval 68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0" name="Oval 69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1" name="Oval 70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2" name="Oval 71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4" name="Oval 73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5" name="Oval 74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6" name="Oval 75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7" name="Oval 76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8" name="Oval 77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9" name="Oval 78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0" name="Oval 79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1" name="Oval 80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5" name="Oval 84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Oval 87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2" name="Oval 91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391400" y="4343400"/>
            <a:ext cx="990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048000" y="4492428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819400" y="2892228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971800" y="2206428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048000" y="3578028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6600"/>
                </a:solidFill>
                <a:latin typeface="Arial Black" pitchFamily="34" charset="0"/>
              </a:rPr>
              <a:t>l</a:t>
            </a:r>
            <a:endParaRPr lang="en-US" sz="9600" dirty="0">
              <a:solidFill>
                <a:srgbClr val="FF660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3307454" y="1853961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048000" y="1977828"/>
            <a:ext cx="381000" cy="304800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038600" y="1981200"/>
            <a:ext cx="381000" cy="304800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29000" y="26636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962400" y="26636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3657600" y="2892228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3528696" y="2642738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4113114" y="3351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2973486" y="3423942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4116485" y="46465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3125885" y="4722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838200" y="456041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990600" y="517001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762000" y="33528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914400" y="25146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990600" y="396240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FFFF00"/>
                </a:solidFill>
                <a:latin typeface="Aharoni" pitchFamily="2" charset="-79"/>
                <a:cs typeface="Aharoni" pitchFamily="2" charset="-79"/>
              </a:rPr>
              <a:t>L</a:t>
            </a:r>
            <a:endParaRPr lang="en-US" sz="13800" b="1" dirty="0">
              <a:solidFill>
                <a:srgbClr val="FFFF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6" name="Chord 55"/>
          <p:cNvSpPr/>
          <p:nvPr/>
        </p:nvSpPr>
        <p:spPr>
          <a:xfrm rot="5594889">
            <a:off x="1396757" y="208918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1066800" y="2350610"/>
            <a:ext cx="381000" cy="3048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286000" y="2362200"/>
            <a:ext cx="381000" cy="3048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1447800" y="3352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981200" y="3352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Heart 60"/>
          <p:cNvSpPr/>
          <p:nvPr/>
        </p:nvSpPr>
        <p:spPr>
          <a:xfrm>
            <a:off x="1676400" y="35814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/>
          <p:cNvSpPr/>
          <p:nvPr/>
        </p:nvSpPr>
        <p:spPr>
          <a:xfrm rot="8501976">
            <a:off x="1547496" y="33319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Pie 62"/>
          <p:cNvSpPr/>
          <p:nvPr/>
        </p:nvSpPr>
        <p:spPr>
          <a:xfrm rot="7101515">
            <a:off x="2277423" y="38776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7800426">
            <a:off x="992285" y="3887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2208114" y="5484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1144685" y="5411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/>
          <p:cNvSpPr/>
          <p:nvPr/>
        </p:nvSpPr>
        <p:spPr>
          <a:xfrm>
            <a:off x="5791200" y="4724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Oval 69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2" name="Oval 71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4" name="Oval 73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5" name="Oval 74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6" name="Oval 75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7" name="Oval 76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8" name="Oval 77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9" name="Oval 78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80" name="Oval 79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81" name="Oval 80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3" name="Oval 82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4" name="Oval 83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8" name="Oval 87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Oval 90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3" name="Oval 92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4" name="Oval 93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5" name="Oval 94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419600" y="2667000"/>
            <a:ext cx="1752600" cy="19812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72000" y="2133600"/>
            <a:ext cx="1447800" cy="12192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572000" y="32766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0000"/>
                </a:solidFill>
                <a:latin typeface="Arial Black" pitchFamily="34" charset="0"/>
              </a:rPr>
              <a:t>m</a:t>
            </a:r>
            <a:endParaRPr lang="en-US" sz="9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4831454" y="1627924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572000" y="1676400"/>
            <a:ext cx="3810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562600" y="1752600"/>
            <a:ext cx="3810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953000" y="2362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486400" y="2362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5181600" y="25908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5052696" y="23413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5637114" y="3049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4497486" y="31225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5640485" y="4345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4649885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2209800" y="38100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362200" y="441960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2133600" y="260239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286000" y="176419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362200" y="321199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FF3399"/>
                </a:solidFill>
                <a:latin typeface="Aharoni" pitchFamily="2" charset="-79"/>
                <a:cs typeface="Aharoni" pitchFamily="2" charset="-79"/>
              </a:rPr>
              <a:t>M</a:t>
            </a:r>
            <a:endParaRPr lang="en-US" sz="13800" b="1" dirty="0">
              <a:solidFill>
                <a:srgbClr val="FF3399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6" name="Chord 55"/>
          <p:cNvSpPr/>
          <p:nvPr/>
        </p:nvSpPr>
        <p:spPr>
          <a:xfrm rot="5594889">
            <a:off x="2768357" y="133877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438400" y="1600200"/>
            <a:ext cx="381000" cy="304800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3657600" y="1611790"/>
            <a:ext cx="381000" cy="304800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819400" y="26023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352800" y="26023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Heart 60"/>
          <p:cNvSpPr/>
          <p:nvPr/>
        </p:nvSpPr>
        <p:spPr>
          <a:xfrm>
            <a:off x="3048000" y="283099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c 61"/>
          <p:cNvSpPr/>
          <p:nvPr/>
        </p:nvSpPr>
        <p:spPr>
          <a:xfrm rot="8501976">
            <a:off x="2919096" y="258150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Pie 62"/>
          <p:cNvSpPr/>
          <p:nvPr/>
        </p:nvSpPr>
        <p:spPr>
          <a:xfrm rot="7101515">
            <a:off x="3649023" y="312721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7800426">
            <a:off x="2363885" y="31374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3579714" y="473430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2516285" y="46614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8" name="Oval 67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9" name="Oval 68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0" name="Oval 69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1" name="Oval 70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2" name="Oval 71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4" name="Oval 73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5" name="Oval 74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6" name="Oval 75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7" name="Oval 76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8" name="Oval 77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9" name="Oval 78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0" name="Oval 79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1" name="Oval 80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5" name="Oval 84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Oval 87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2" name="Oval 91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705600" y="26670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19812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934200" y="33528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 smtClean="0">
                <a:solidFill>
                  <a:srgbClr val="00B0F0"/>
                </a:solidFill>
                <a:latin typeface="Arial Black" pitchFamily="34" charset="0"/>
              </a:rPr>
              <a:t>n</a:t>
            </a:r>
            <a:endParaRPr lang="en-US" sz="11500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7193654" y="16287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934200" y="17526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924800" y="17526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3152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8486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7543800" y="26670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7414896" y="24175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7999314" y="3125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6859686" y="3198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8002685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7012085" y="4497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4419600" y="356981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572000" y="417941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4343400" y="23622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495800" y="15240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4572000" y="297180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660066"/>
                </a:solidFill>
                <a:latin typeface="Aharoni" pitchFamily="2" charset="-79"/>
                <a:cs typeface="Aharoni" pitchFamily="2" charset="-79"/>
              </a:rPr>
              <a:t>N</a:t>
            </a:r>
            <a:endParaRPr lang="en-US" sz="13800" b="1" dirty="0">
              <a:solidFill>
                <a:srgbClr val="660066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5" name="Chord 54"/>
          <p:cNvSpPr/>
          <p:nvPr/>
        </p:nvSpPr>
        <p:spPr>
          <a:xfrm rot="5594889">
            <a:off x="4978157" y="109858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648200" y="1360010"/>
            <a:ext cx="381000" cy="304800"/>
          </a:xfrm>
          <a:prstGeom prst="ellipse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5867400" y="1371600"/>
            <a:ext cx="381000" cy="304800"/>
          </a:xfrm>
          <a:prstGeom prst="ellipse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5029200" y="2362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562600" y="2362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Heart 59"/>
          <p:cNvSpPr/>
          <p:nvPr/>
        </p:nvSpPr>
        <p:spPr>
          <a:xfrm>
            <a:off x="5257800" y="25908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/>
          <p:cNvSpPr/>
          <p:nvPr/>
        </p:nvSpPr>
        <p:spPr>
          <a:xfrm rot="8501976">
            <a:off x="5128896" y="23413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Pie 61"/>
          <p:cNvSpPr/>
          <p:nvPr/>
        </p:nvSpPr>
        <p:spPr>
          <a:xfrm rot="7101515">
            <a:off x="5858823" y="28870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Pie 62"/>
          <p:cNvSpPr/>
          <p:nvPr/>
        </p:nvSpPr>
        <p:spPr>
          <a:xfrm rot="7800426">
            <a:off x="4573685" y="2897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7800426">
            <a:off x="5789514" y="4494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4726085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7" name="Oval 66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8" name="Oval 67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9" name="Oval 68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0" name="Oval 69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1" name="Oval 70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2" name="Oval 71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4" name="Oval 73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5" name="Oval 74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6" name="Oval 75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7" name="Oval 76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8" name="Oval 77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9" name="Oval 78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0" name="Oval 79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4" name="Oval 83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Oval 86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1" name="Oval 90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429000" y="35814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581400" y="28956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657600" y="42672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0000CC"/>
                </a:solidFill>
                <a:latin typeface="Arial Black" pitchFamily="34" charset="0"/>
              </a:rPr>
              <a:t>O</a:t>
            </a:r>
            <a:endParaRPr lang="en-US" sz="9600" dirty="0">
              <a:solidFill>
                <a:srgbClr val="0000CC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3917054" y="25431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657600" y="2667000"/>
            <a:ext cx="381000" cy="3048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648200" y="2667000"/>
            <a:ext cx="381000" cy="3048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038600" y="3352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572000" y="3352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4267200" y="35814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4138296" y="33319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4722714" y="4040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3583086" y="4113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4726085" y="5335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3735485" y="5411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1066800" y="481219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1295400" y="46482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447800" y="525780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1219200" y="344059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371600" y="260239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447800" y="405019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00FF00"/>
                </a:solidFill>
                <a:latin typeface="Aharoni" pitchFamily="2" charset="-79"/>
                <a:cs typeface="Aharoni" pitchFamily="2" charset="-79"/>
              </a:rPr>
              <a:t>O</a:t>
            </a:r>
            <a:endParaRPr lang="en-US" sz="13800" b="1" dirty="0">
              <a:solidFill>
                <a:srgbClr val="00FF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5" name="Chord 54"/>
          <p:cNvSpPr/>
          <p:nvPr/>
        </p:nvSpPr>
        <p:spPr>
          <a:xfrm rot="5594889">
            <a:off x="1853957" y="217697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1524000" y="2438400"/>
            <a:ext cx="381000" cy="3048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743200" y="2449990"/>
            <a:ext cx="381000" cy="3048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905000" y="34405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438400" y="34405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Heart 59"/>
          <p:cNvSpPr/>
          <p:nvPr/>
        </p:nvSpPr>
        <p:spPr>
          <a:xfrm>
            <a:off x="2133600" y="366919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/>
          <p:cNvSpPr/>
          <p:nvPr/>
        </p:nvSpPr>
        <p:spPr>
          <a:xfrm rot="8501976">
            <a:off x="2004696" y="341970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Pie 61"/>
          <p:cNvSpPr/>
          <p:nvPr/>
        </p:nvSpPr>
        <p:spPr>
          <a:xfrm rot="7101515">
            <a:off x="2734623" y="396541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Pie 62"/>
          <p:cNvSpPr/>
          <p:nvPr/>
        </p:nvSpPr>
        <p:spPr>
          <a:xfrm rot="7800426">
            <a:off x="1449485" y="39756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7800426">
            <a:off x="2665314" y="557250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1601885" y="54996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7" name="Oval 66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8" name="Oval 67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9" name="Oval 68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0" name="Oval 69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1" name="Oval 70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2" name="Oval 71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4" name="Oval 73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5" name="Oval 74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6" name="Oval 75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7" name="Oval 76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8" name="Oval 77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9" name="Oval 78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0" name="Oval 79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4" name="Oval 83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Oval 86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1" name="Oval 90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505200" y="3578028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657600" y="2892228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733800" y="4263828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00FF00"/>
                </a:solidFill>
                <a:latin typeface="Aharoni" pitchFamily="2" charset="-79"/>
                <a:cs typeface="Aharoni" pitchFamily="2" charset="-79"/>
              </a:rPr>
              <a:t>p</a:t>
            </a:r>
            <a:endParaRPr lang="en-US" sz="9600" dirty="0">
              <a:solidFill>
                <a:srgbClr val="00FF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" name="Chord 10"/>
          <p:cNvSpPr/>
          <p:nvPr/>
        </p:nvSpPr>
        <p:spPr>
          <a:xfrm rot="5594889">
            <a:off x="3993254" y="2539761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733800" y="2663628"/>
            <a:ext cx="381000" cy="3048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724400" y="2663628"/>
            <a:ext cx="381000" cy="3048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114800" y="33494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648200" y="33494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/>
          <p:cNvSpPr/>
          <p:nvPr/>
        </p:nvSpPr>
        <p:spPr>
          <a:xfrm>
            <a:off x="4343400" y="3578028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8501976">
            <a:off x="4214496" y="3328538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e 17"/>
          <p:cNvSpPr/>
          <p:nvPr/>
        </p:nvSpPr>
        <p:spPr>
          <a:xfrm rot="7101515">
            <a:off x="4798914" y="40369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Pie 18"/>
          <p:cNvSpPr/>
          <p:nvPr/>
        </p:nvSpPr>
        <p:spPr>
          <a:xfrm rot="7800426">
            <a:off x="3659286" y="4109742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4802285" y="53323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3811685" y="54085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1066800" y="48768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1295400" y="471281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447800" y="532241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1219200" y="35052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1371600" y="26670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447800" y="411480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chemeClr val="accent6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P</a:t>
            </a:r>
            <a:endParaRPr lang="en-US" sz="13800" b="1" dirty="0">
              <a:solidFill>
                <a:schemeClr val="accent6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4" name="Chord 53"/>
          <p:cNvSpPr/>
          <p:nvPr/>
        </p:nvSpPr>
        <p:spPr>
          <a:xfrm rot="5594889">
            <a:off x="1853957" y="224158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524000" y="2503010"/>
            <a:ext cx="381000" cy="3048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743200" y="2514600"/>
            <a:ext cx="381000" cy="3048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1905000" y="3505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438400" y="3505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Heart 58"/>
          <p:cNvSpPr/>
          <p:nvPr/>
        </p:nvSpPr>
        <p:spPr>
          <a:xfrm>
            <a:off x="2133600" y="37338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c 59"/>
          <p:cNvSpPr/>
          <p:nvPr/>
        </p:nvSpPr>
        <p:spPr>
          <a:xfrm rot="8501976">
            <a:off x="2004696" y="34843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Pie 60"/>
          <p:cNvSpPr/>
          <p:nvPr/>
        </p:nvSpPr>
        <p:spPr>
          <a:xfrm rot="7101515">
            <a:off x="2734623" y="40300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Pie 61"/>
          <p:cNvSpPr/>
          <p:nvPr/>
        </p:nvSpPr>
        <p:spPr>
          <a:xfrm rot="7800426">
            <a:off x="1449485" y="4040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Pie 62"/>
          <p:cNvSpPr/>
          <p:nvPr/>
        </p:nvSpPr>
        <p:spPr>
          <a:xfrm rot="7800426">
            <a:off x="2665314" y="5637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7800426">
            <a:off x="1601885" y="5564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val 64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6" name="Oval 65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7" name="Oval 66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8" name="Oval 67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69" name="Oval 68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0" name="Oval 69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2" name="Oval 71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3" name="Oval 72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4" name="Oval 73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5" name="Oval 74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6" name="Oval 75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7" name="Oval 76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8" name="Oval 77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79" name="Oval 78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3" name="Oval 82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Oval 85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0" name="Oval 89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5791200" y="39624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43600" y="32766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19800" y="46482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blipFill>
                  <a:blip r:embed="rId3"/>
                  <a:tile tx="0" ty="0" sx="100000" sy="100000" flip="none" algn="tl"/>
                </a:blipFill>
                <a:latin typeface="Arial Black" pitchFamily="34" charset="0"/>
              </a:rPr>
              <a:t>q</a:t>
            </a:r>
            <a:endParaRPr lang="en-US" sz="9600" dirty="0">
              <a:blipFill>
                <a:blip r:embed="rId3"/>
                <a:tile tx="0" ty="0" sx="100000" sy="100000" flip="none" algn="tl"/>
              </a:blipFill>
              <a:latin typeface="Arial Black" pitchFamily="34" charset="0"/>
            </a:endParaRPr>
          </a:p>
        </p:txBody>
      </p:sp>
      <p:sp>
        <p:nvSpPr>
          <p:cNvPr id="11" name="Chord 10"/>
          <p:cNvSpPr/>
          <p:nvPr/>
        </p:nvSpPr>
        <p:spPr>
          <a:xfrm rot="5594889">
            <a:off x="6279254" y="29241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019800" y="3048000"/>
            <a:ext cx="381000" cy="304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010400" y="3048000"/>
            <a:ext cx="381000" cy="304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400800" y="3733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934200" y="3733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/>
          <p:cNvSpPr/>
          <p:nvPr/>
        </p:nvSpPr>
        <p:spPr>
          <a:xfrm>
            <a:off x="6629400" y="39624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8501976">
            <a:off x="6500496" y="37129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e 17"/>
          <p:cNvSpPr/>
          <p:nvPr/>
        </p:nvSpPr>
        <p:spPr>
          <a:xfrm rot="7101515">
            <a:off x="7084914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Pie 18"/>
          <p:cNvSpPr/>
          <p:nvPr/>
        </p:nvSpPr>
        <p:spPr>
          <a:xfrm rot="7800426">
            <a:off x="5945286" y="4494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7088285" y="5716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6097685" y="5792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3352800" y="48768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3581400" y="471281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733800" y="532241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3505200" y="35052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3657600" y="26670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733800" y="411480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blipFill>
                  <a:blip r:embed="rId4"/>
                  <a:tile tx="0" ty="0" sx="100000" sy="100000" flip="none" algn="tl"/>
                </a:blipFill>
                <a:latin typeface="Aharoni" pitchFamily="2" charset="-79"/>
                <a:cs typeface="Aharoni" pitchFamily="2" charset="-79"/>
              </a:rPr>
              <a:t>Q</a:t>
            </a:r>
            <a:endParaRPr lang="en-US" sz="13800" b="1" dirty="0">
              <a:blipFill>
                <a:blip r:embed="rId4"/>
                <a:tile tx="0" ty="0" sx="100000" sy="100000" flip="none" algn="tl"/>
              </a:blip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4" name="Chord 53"/>
          <p:cNvSpPr/>
          <p:nvPr/>
        </p:nvSpPr>
        <p:spPr>
          <a:xfrm rot="5594889">
            <a:off x="4090963" y="218517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733800" y="2514600"/>
            <a:ext cx="381000" cy="304800"/>
          </a:xfrm>
          <a:prstGeom prst="ellipse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029200" y="2514600"/>
            <a:ext cx="381000" cy="304800"/>
          </a:xfrm>
          <a:prstGeom prst="ellipse">
            <a:avLst/>
          </a:prstGeom>
          <a:blipFill>
            <a:blip r:embed="rId4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191000" y="3505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724400" y="35052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Heart 58"/>
          <p:cNvSpPr/>
          <p:nvPr/>
        </p:nvSpPr>
        <p:spPr>
          <a:xfrm>
            <a:off x="4419600" y="37338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c 59"/>
          <p:cNvSpPr/>
          <p:nvPr/>
        </p:nvSpPr>
        <p:spPr>
          <a:xfrm rot="8501976">
            <a:off x="4290696" y="34843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Pie 60"/>
          <p:cNvSpPr/>
          <p:nvPr/>
        </p:nvSpPr>
        <p:spPr>
          <a:xfrm rot="7101515">
            <a:off x="5020623" y="40300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Pie 61"/>
          <p:cNvSpPr/>
          <p:nvPr/>
        </p:nvSpPr>
        <p:spPr>
          <a:xfrm rot="7800426">
            <a:off x="3735485" y="4040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Pie 62"/>
          <p:cNvSpPr/>
          <p:nvPr/>
        </p:nvSpPr>
        <p:spPr>
          <a:xfrm rot="7800426">
            <a:off x="4951314" y="5637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Pie 63"/>
          <p:cNvSpPr/>
          <p:nvPr/>
        </p:nvSpPr>
        <p:spPr>
          <a:xfrm rot="7800426">
            <a:off x="3887885" y="5564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val 64">
            <a:hlinkClick r:id="rId5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6" name="Oval 65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7" name="Oval 66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8" name="Oval 67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69" name="Oval 68">
            <a:hlinkClick r:id="rId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0" name="Oval 69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11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2" name="Oval 71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3" name="Oval 72">
            <a:hlinkClick r:id="rId13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4" name="Oval 73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5" name="Oval 74">
            <a:hlinkClick r:id="rId15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6" name="Oval 75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7" name="Oval 76">
            <a:hlinkClick r:id="rId17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8" name="Oval 77">
            <a:hlinkClick r:id="rId1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79" name="Oval 78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20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2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3" name="Oval 82">
            <a:hlinkHover r:id="rId23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5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Oval 85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7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0" name="Oval 89">
            <a:hlinkClick r:id="rId3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Q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62800" y="4416228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6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858000" y="2739828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10400" y="21336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086600" y="3425628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r</a:t>
            </a:r>
            <a:endParaRPr lang="en-US" sz="11500" dirty="0">
              <a:solidFill>
                <a:schemeClr val="tx1">
                  <a:lumMod val="95000"/>
                  <a:lumOff val="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1" name="Chord 10"/>
          <p:cNvSpPr/>
          <p:nvPr/>
        </p:nvSpPr>
        <p:spPr>
          <a:xfrm rot="5594889">
            <a:off x="7346054" y="1701561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086600" y="1825428"/>
            <a:ext cx="3810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8077200" y="1825428"/>
            <a:ext cx="3810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467600" y="25112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001000" y="25112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Heart 15"/>
          <p:cNvSpPr/>
          <p:nvPr/>
        </p:nvSpPr>
        <p:spPr>
          <a:xfrm>
            <a:off x="7696200" y="2739828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8501976">
            <a:off x="7567296" y="2490338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e 17"/>
          <p:cNvSpPr/>
          <p:nvPr/>
        </p:nvSpPr>
        <p:spPr>
          <a:xfrm rot="7101515">
            <a:off x="8151714" y="3198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Pie 18"/>
          <p:cNvSpPr/>
          <p:nvPr/>
        </p:nvSpPr>
        <p:spPr>
          <a:xfrm rot="7800426">
            <a:off x="7012086" y="3271542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8155085" y="4494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7164485" y="45703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2286000" y="44196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419600" y="404442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4572000" y="465402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Oval 54"/>
          <p:cNvSpPr/>
          <p:nvPr/>
        </p:nvSpPr>
        <p:spPr>
          <a:xfrm>
            <a:off x="4343400" y="283681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495800" y="199861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572000" y="344641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R</a:t>
            </a:r>
            <a:endParaRPr lang="en-US" sz="13800" b="1" dirty="0">
              <a:solidFill>
                <a:schemeClr val="bg1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8" name="Chord 57"/>
          <p:cNvSpPr/>
          <p:nvPr/>
        </p:nvSpPr>
        <p:spPr>
          <a:xfrm rot="5594889">
            <a:off x="4929163" y="151678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572000" y="1846210"/>
            <a:ext cx="381000" cy="3048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867400" y="1846210"/>
            <a:ext cx="381000" cy="3048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029200" y="28368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562600" y="28368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Heart 62"/>
          <p:cNvSpPr/>
          <p:nvPr/>
        </p:nvSpPr>
        <p:spPr>
          <a:xfrm>
            <a:off x="5257800" y="306541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c 63"/>
          <p:cNvSpPr/>
          <p:nvPr/>
        </p:nvSpPr>
        <p:spPr>
          <a:xfrm rot="8501976">
            <a:off x="5128896" y="281592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Pie 64"/>
          <p:cNvSpPr/>
          <p:nvPr/>
        </p:nvSpPr>
        <p:spPr>
          <a:xfrm rot="7101515">
            <a:off x="5858823" y="336163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4573685" y="33718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5789514" y="496872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Pie 67"/>
          <p:cNvSpPr/>
          <p:nvPr/>
        </p:nvSpPr>
        <p:spPr>
          <a:xfrm rot="7800426">
            <a:off x="4726085" y="48958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0" name="Oval 69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1" name="Oval 70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2" name="Oval 71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3" name="Oval 72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4" name="Oval 73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5" name="Oval 74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6" name="Oval 75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7" name="Oval 76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8" name="Oval 77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9" name="Oval 78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80" name="Oval 79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2" name="Oval 81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3" name="Oval 82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7" name="Oval 86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Oval 89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3" name="Oval 92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4" name="Oval 93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334000" y="4419600"/>
            <a:ext cx="1143000" cy="5334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1524000" y="5105400"/>
            <a:ext cx="13716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1219200" y="34290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371600" y="25908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447800" y="4038600"/>
            <a:ext cx="1752600" cy="16002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solidFill>
                  <a:srgbClr val="FF0066"/>
                </a:solidFill>
                <a:latin typeface="Arial Black" pitchFamily="34" charset="0"/>
              </a:rPr>
              <a:t>A</a:t>
            </a:r>
            <a:endParaRPr lang="en-US" sz="13800" dirty="0">
              <a:solidFill>
                <a:srgbClr val="FF0066"/>
              </a:solidFill>
              <a:latin typeface="Arial Black" pitchFamily="34" charset="0"/>
            </a:endParaRPr>
          </a:p>
        </p:txBody>
      </p:sp>
      <p:sp>
        <p:nvSpPr>
          <p:cNvPr id="15" name="Chord 14"/>
          <p:cNvSpPr/>
          <p:nvPr/>
        </p:nvSpPr>
        <p:spPr>
          <a:xfrm rot="5594889">
            <a:off x="1853957" y="216538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447800" y="2514600"/>
            <a:ext cx="381000" cy="30480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2743200" y="2438400"/>
            <a:ext cx="381000" cy="30480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9050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4384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Heart 20"/>
          <p:cNvSpPr/>
          <p:nvPr/>
        </p:nvSpPr>
        <p:spPr>
          <a:xfrm>
            <a:off x="2133600" y="36576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8501976">
            <a:off x="2004696" y="34081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ie 22"/>
          <p:cNvSpPr/>
          <p:nvPr/>
        </p:nvSpPr>
        <p:spPr>
          <a:xfrm rot="7101515">
            <a:off x="2734623" y="39538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Pie 23"/>
          <p:cNvSpPr/>
          <p:nvPr/>
        </p:nvSpPr>
        <p:spPr>
          <a:xfrm rot="7800426">
            <a:off x="1449485" y="3964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Pie 25"/>
          <p:cNvSpPr/>
          <p:nvPr/>
        </p:nvSpPr>
        <p:spPr>
          <a:xfrm rot="7800426">
            <a:off x="2665314" y="55609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Pie 26"/>
          <p:cNvSpPr/>
          <p:nvPr/>
        </p:nvSpPr>
        <p:spPr>
          <a:xfrm rot="7800426">
            <a:off x="1601885" y="5488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Oval 28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0" name="Oval 29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31" name="Oval 30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2" name="Oval 31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33" name="Oval 32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34" name="Oval 33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5" name="Oval 34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6" name="Oval 35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37" name="Oval 36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38" name="Oval 37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39" name="Oval 38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40" name="Oval 39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1" name="Oval 40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42" name="Oval 41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43" name="Oval 42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4" name="Oval 43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5" name="Oval 44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6" name="Oval 45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47" name="Oval 46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8" name="Oval 47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49" name="Oval 48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Oval 49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1" name="Oval 50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2" name="Oval 51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3" name="Oval 52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54" name="Oval 53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  <p:sp>
        <p:nvSpPr>
          <p:cNvPr id="55" name="Oval 54"/>
          <p:cNvSpPr/>
          <p:nvPr/>
        </p:nvSpPr>
        <p:spPr>
          <a:xfrm>
            <a:off x="3886200" y="5207000"/>
            <a:ext cx="1143000" cy="431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Oval 55"/>
          <p:cNvSpPr/>
          <p:nvPr/>
        </p:nvSpPr>
        <p:spPr>
          <a:xfrm>
            <a:off x="3657600" y="3810000"/>
            <a:ext cx="1612543" cy="1752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3721456" y="3200400"/>
            <a:ext cx="1383943" cy="1161538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3810000" y="4343400"/>
            <a:ext cx="1295400" cy="11430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dirty="0" smtClean="0">
                <a:solidFill>
                  <a:srgbClr val="FF3399"/>
                </a:solidFill>
                <a:latin typeface="Comic Sans MS" pitchFamily="66" charset="0"/>
              </a:rPr>
              <a:t>a</a:t>
            </a:r>
            <a:endParaRPr lang="en-US" sz="11500" b="1" dirty="0">
              <a:solidFill>
                <a:srgbClr val="FF3399"/>
              </a:solidFill>
              <a:latin typeface="Comic Sans MS" pitchFamily="66" charset="0"/>
            </a:endParaRPr>
          </a:p>
        </p:txBody>
      </p:sp>
      <p:sp>
        <p:nvSpPr>
          <p:cNvPr id="59" name="Chord 58"/>
          <p:cNvSpPr/>
          <p:nvPr/>
        </p:nvSpPr>
        <p:spPr>
          <a:xfrm rot="5594889">
            <a:off x="4153597" y="2827933"/>
            <a:ext cx="530169" cy="1189234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3873500" y="3084689"/>
            <a:ext cx="317500" cy="191911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648200" y="3124200"/>
            <a:ext cx="317500" cy="191911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4026257" y="3803138"/>
            <a:ext cx="127000" cy="1439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4559657" y="3803138"/>
            <a:ext cx="127000" cy="1439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Heart 63"/>
          <p:cNvSpPr/>
          <p:nvPr/>
        </p:nvSpPr>
        <p:spPr>
          <a:xfrm>
            <a:off x="4254857" y="4031738"/>
            <a:ext cx="190500" cy="95956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c 64"/>
          <p:cNvSpPr/>
          <p:nvPr/>
        </p:nvSpPr>
        <p:spPr>
          <a:xfrm rot="8501976">
            <a:off x="4151865" y="3848222"/>
            <a:ext cx="508000" cy="335844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Pie 65"/>
          <p:cNvSpPr/>
          <p:nvPr/>
        </p:nvSpPr>
        <p:spPr>
          <a:xfrm rot="7101515">
            <a:off x="4801126" y="4213205"/>
            <a:ext cx="239889" cy="3175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3736362" y="4149981"/>
            <a:ext cx="239889" cy="3175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Pie 67"/>
          <p:cNvSpPr/>
          <p:nvPr/>
        </p:nvSpPr>
        <p:spPr>
          <a:xfrm rot="7800426">
            <a:off x="4803162" y="5369182"/>
            <a:ext cx="239889" cy="3175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Pie 68"/>
          <p:cNvSpPr/>
          <p:nvPr/>
        </p:nvSpPr>
        <p:spPr>
          <a:xfrm rot="7800426">
            <a:off x="3812562" y="5369181"/>
            <a:ext cx="239889" cy="3175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96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animClr clrSpc="rgb">
                                      <p:cBhvr>
                                        <p:cTn id="97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set>
                                      <p:cBhvr>
                                        <p:cTn id="98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5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106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animClr clrSpc="rgb">
                                      <p:cBhvr>
                                        <p:cTn id="107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set>
                                      <p:cBhvr>
                                        <p:cTn id="108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116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animClr clrSpc="rgb">
                                      <p:cBhvr>
                                        <p:cTn id="117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88852"/>
                                      </p:to>
                                    </p:animClr>
                                    <p:set>
                                      <p:cBhvr>
                                        <p:cTn id="118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1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56" grpId="0" animBg="1"/>
      <p:bldP spid="57" grpId="0" animBg="1"/>
      <p:bldP spid="57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876800" y="4343400"/>
            <a:ext cx="11430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819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76400" y="5791200"/>
            <a:ext cx="21336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590800" y="27432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743200" y="22098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819400" y="34290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3399"/>
                </a:solidFill>
                <a:latin typeface="Arial Black" pitchFamily="34" charset="0"/>
              </a:rPr>
              <a:t>S</a:t>
            </a:r>
            <a:endParaRPr lang="en-US" sz="9600" dirty="0">
              <a:solidFill>
                <a:srgbClr val="FF3399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3078854" y="1856524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819400" y="1981200"/>
            <a:ext cx="381000" cy="304800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810000" y="1981200"/>
            <a:ext cx="381000" cy="304800"/>
          </a:xfrm>
          <a:prstGeom prst="ellipse">
            <a:avLst/>
          </a:prstGeom>
          <a:solidFill>
            <a:srgbClr val="FF3399"/>
          </a:solidFill>
          <a:ln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200400" y="2514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733800" y="2514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3429000" y="27432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3300096" y="24937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3884514" y="3202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2744886" y="32749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3887885" y="4497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2897285" y="4573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86303" y="4196819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638703" y="4806419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410103" y="2989209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62503" y="2151009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638703" y="3598809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S</a:t>
            </a:r>
            <a:endParaRPr lang="en-US" sz="138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7" name="Chord 56"/>
          <p:cNvSpPr/>
          <p:nvPr/>
        </p:nvSpPr>
        <p:spPr>
          <a:xfrm rot="5594889">
            <a:off x="995866" y="1669181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38703" y="1998609"/>
            <a:ext cx="3810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1934103" y="1998609"/>
            <a:ext cx="3810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095903" y="2989209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1629303" y="2989209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1324503" y="3217809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8501976">
            <a:off x="1195599" y="2968319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e 63"/>
          <p:cNvSpPr/>
          <p:nvPr/>
        </p:nvSpPr>
        <p:spPr>
          <a:xfrm rot="7101515">
            <a:off x="1925526" y="3514032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640388" y="3524295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1856217" y="51211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792788" y="5048295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Oval 67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9" name="Oval 68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0" name="Oval 69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2" name="Oval 71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3" name="Oval 72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4" name="Oval 73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5" name="Oval 74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6" name="Oval 75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7" name="Oval 76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8" name="Oval 77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9" name="Oval 78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1" name="Oval 80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2" name="Oval 81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6" name="Oval 85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Oval 88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3" name="Oval 92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419600" y="26670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72000" y="19812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648200" y="33528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00B050"/>
                </a:solidFill>
                <a:latin typeface="Arial Black" pitchFamily="34" charset="0"/>
              </a:rPr>
              <a:t>t</a:t>
            </a:r>
            <a:endParaRPr lang="en-US" sz="9600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4907654" y="16287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648200" y="1752600"/>
            <a:ext cx="3810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638800" y="1752600"/>
            <a:ext cx="381000" cy="3048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292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5626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5257800" y="26670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5128896" y="24175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5713314" y="3125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4573686" y="3198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5716685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4726085" y="4497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209800" y="434922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362200" y="495882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2133600" y="314161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286000" y="230341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362200" y="375121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blipFill>
                  <a:blip r:embed="rId3"/>
                  <a:tile tx="0" ty="0" sx="100000" sy="100000" flip="none" algn="tl"/>
                </a:blipFill>
                <a:latin typeface="Aharoni" pitchFamily="2" charset="-79"/>
                <a:cs typeface="Aharoni" pitchFamily="2" charset="-79"/>
              </a:rPr>
              <a:t>T</a:t>
            </a:r>
            <a:endParaRPr lang="en-US" sz="13800" b="1" dirty="0">
              <a:blipFill>
                <a:blip r:embed="rId3"/>
                <a:tile tx="0" ty="0" sx="100000" sy="100000" flip="none" algn="tl"/>
              </a:blip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7" name="Chord 56"/>
          <p:cNvSpPr/>
          <p:nvPr/>
        </p:nvSpPr>
        <p:spPr>
          <a:xfrm rot="5594889">
            <a:off x="2719363" y="182158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362200" y="2151010"/>
            <a:ext cx="381000" cy="304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3657600" y="2151010"/>
            <a:ext cx="381000" cy="304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2819400" y="31416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352800" y="31416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3048000" y="337021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8501976">
            <a:off x="2919096" y="312072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e 63"/>
          <p:cNvSpPr/>
          <p:nvPr/>
        </p:nvSpPr>
        <p:spPr>
          <a:xfrm rot="7101515">
            <a:off x="3649023" y="366643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2363885" y="36766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3579714" y="527352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2516285" y="52006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Oval 67">
            <a:hlinkClick r:id="rId4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9" name="Oval 68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0" name="Oval 69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2" name="Oval 71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3" name="Oval 72">
            <a:hlinkClick r:id="rId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4" name="Oval 73">
            <a:hlinkClick r:id="rId10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5" name="Oval 74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6" name="Oval 75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7" name="Oval 76">
            <a:hlinkClick r:id="rId13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8" name="Oval 77">
            <a:hlinkClick r:id="rId14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9" name="Oval 78">
            <a:hlinkClick r:id="rId1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6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1" name="Oval 80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2" name="Oval 81">
            <a:hlinkClick r:id="rId1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19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6" name="Oval 85">
            <a:hlinkClick r:id="rId22" action="ppaction://hlinksldjump"/>
            <a:hlinkHover r:id="" action="ppaction://noaction" highlightClick="1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3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4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Oval 88">
            <a:hlinkClick r:id="rId2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6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3" name="Oval 92">
            <a:hlinkClick r:id="rId2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858000" y="44958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276600" y="56388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629400" y="28194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781800" y="22860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58000" y="35052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00B0F0"/>
                </a:solidFill>
                <a:latin typeface="Arial Black" pitchFamily="34" charset="0"/>
              </a:rPr>
              <a:t>u</a:t>
            </a:r>
            <a:endParaRPr lang="en-US" sz="9600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7117454" y="1932724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858000" y="20574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848600" y="20574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239000" y="2590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772400" y="2590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7467600" y="28194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7338696" y="25699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7923114" y="3278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6783486" y="3351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7926485" y="4573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6935885" y="4649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191000" y="42672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4419600" y="410321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572000" y="471281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4343400" y="28956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495800" y="20574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572000" y="350520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U</a:t>
            </a:r>
            <a:endParaRPr lang="en-US" sz="13800" b="1" dirty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7" name="Chord 56"/>
          <p:cNvSpPr/>
          <p:nvPr/>
        </p:nvSpPr>
        <p:spPr>
          <a:xfrm rot="5594889">
            <a:off x="4929163" y="157557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572000" y="1905000"/>
            <a:ext cx="381000" cy="304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867400" y="1905000"/>
            <a:ext cx="381000" cy="30480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029200" y="2895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562600" y="2895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5257800" y="31242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8501976">
            <a:off x="5128896" y="28747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e 63"/>
          <p:cNvSpPr/>
          <p:nvPr/>
        </p:nvSpPr>
        <p:spPr>
          <a:xfrm rot="7101515">
            <a:off x="5858823" y="34204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4573685" y="3430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5789514" y="50275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4726085" y="4954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2" name="Oval 71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4" name="Oval 73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5" name="Oval 74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6" name="Oval 75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7" name="Oval 76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8" name="Oval 77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9" name="Oval 78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80" name="Oval 79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81" name="Oval 80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3" name="Oval 82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4" name="Oval 83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8" name="Oval 87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Oval 90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3" name="Oval 92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4" name="Oval 93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5" name="Oval 94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200400" y="51816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971800" y="36576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124200" y="31242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00400" y="43434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FF00"/>
                </a:solidFill>
                <a:latin typeface="Arial Black" pitchFamily="34" charset="0"/>
              </a:rPr>
              <a:t>v</a:t>
            </a:r>
            <a:endParaRPr lang="en-US" sz="96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3459854" y="2770924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200400" y="2895600"/>
            <a:ext cx="381000" cy="3048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191000" y="2895600"/>
            <a:ext cx="381000" cy="3048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5814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1148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3810000" y="36576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3681096" y="34081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4265514" y="4116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3125886" y="41893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4268885" y="5484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3125886" y="5488085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685800" y="501761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838200" y="562721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609600" y="38100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762000" y="29718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62000" y="4419600"/>
            <a:ext cx="19050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blipFill>
                  <a:blip r:embed="rId3"/>
                  <a:tile tx="0" ty="0" sx="100000" sy="100000" flip="none" algn="tl"/>
                </a:blipFill>
                <a:latin typeface="Aharoni" pitchFamily="2" charset="-79"/>
                <a:cs typeface="Aharoni" pitchFamily="2" charset="-79"/>
              </a:rPr>
              <a:t>V</a:t>
            </a:r>
            <a:endParaRPr lang="en-US" sz="13800" b="1" dirty="0">
              <a:blipFill>
                <a:blip r:embed="rId3"/>
                <a:tile tx="0" ty="0" sx="100000" sy="100000" flip="none" algn="tl"/>
              </a:blip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7" name="Chord 56"/>
          <p:cNvSpPr/>
          <p:nvPr/>
        </p:nvSpPr>
        <p:spPr>
          <a:xfrm rot="5594889">
            <a:off x="1195363" y="248997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838200" y="2819400"/>
            <a:ext cx="381000" cy="304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133600" y="2819400"/>
            <a:ext cx="381000" cy="304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295400" y="3810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1828800" y="3810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1524000" y="40386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8501976">
            <a:off x="1395096" y="37891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e 63"/>
          <p:cNvSpPr/>
          <p:nvPr/>
        </p:nvSpPr>
        <p:spPr>
          <a:xfrm rot="7101515">
            <a:off x="2294576" y="425862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763686" y="4345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2055714" y="59419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992285" y="5869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Oval 67">
            <a:hlinkClick r:id="rId4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9" name="Oval 68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0" name="Oval 69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2" name="Oval 71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3" name="Oval 72">
            <a:hlinkClick r:id="rId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4" name="Oval 73">
            <a:hlinkClick r:id="rId10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5" name="Oval 74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6" name="Oval 75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7" name="Oval 76">
            <a:hlinkClick r:id="rId13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8" name="Oval 77">
            <a:hlinkClick r:id="rId14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9" name="Oval 78">
            <a:hlinkClick r:id="rId1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6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1" name="Oval 80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2" name="Oval 81">
            <a:hlinkClick r:id="rId1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19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6" name="Oval 85">
            <a:hlinkHover r:id="rId22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3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4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Oval 88">
            <a:hlinkClick r:id="rId2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6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3" name="Oval 92">
            <a:hlinkClick r:id="rId2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62000" y="4267200"/>
            <a:ext cx="838200" cy="304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791200"/>
            <a:ext cx="21336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505200" y="3578028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57600" y="2892228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733800" y="4263828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>
                <a:solidFill>
                  <a:srgbClr val="FF0066"/>
                </a:solidFill>
                <a:latin typeface="Arial Black" pitchFamily="34" charset="0"/>
              </a:rPr>
              <a:t>w</a:t>
            </a:r>
            <a:endParaRPr lang="en-US" sz="8800" dirty="0">
              <a:solidFill>
                <a:srgbClr val="FF0066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3993254" y="2539761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733800" y="2663628"/>
            <a:ext cx="381000" cy="30480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2663628"/>
            <a:ext cx="381000" cy="304800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14800" y="33494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648200" y="33494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4343400" y="3578028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4214496" y="3328538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4798914" y="40369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3659286" y="4109742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4802285" y="53323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3811685" y="54085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1295400" y="389202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524000" y="4654020"/>
            <a:ext cx="1600200" cy="60378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1219200" y="268441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371600" y="184621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1447800" y="329401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b="1" dirty="0" smtClean="0">
                <a:solidFill>
                  <a:srgbClr val="660066"/>
                </a:solidFill>
                <a:latin typeface="Aharoni" pitchFamily="2" charset="-79"/>
                <a:cs typeface="Aharoni" pitchFamily="2" charset="-79"/>
              </a:rPr>
              <a:t>W</a:t>
            </a:r>
            <a:endParaRPr lang="en-US" sz="11500" b="1" dirty="0">
              <a:solidFill>
                <a:srgbClr val="660066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7" name="Chord 56"/>
          <p:cNvSpPr/>
          <p:nvPr/>
        </p:nvSpPr>
        <p:spPr>
          <a:xfrm rot="5594889">
            <a:off x="1804963" y="136438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447800" y="1693810"/>
            <a:ext cx="381000" cy="304800"/>
          </a:xfrm>
          <a:prstGeom prst="ellipse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2743200" y="1693810"/>
            <a:ext cx="381000" cy="304800"/>
          </a:xfrm>
          <a:prstGeom prst="ellipse">
            <a:avLst/>
          </a:prstGeom>
          <a:solidFill>
            <a:srgbClr val="66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905000" y="26844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2438400" y="26844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2133600" y="291301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8501976">
            <a:off x="2004696" y="266352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e 63"/>
          <p:cNvSpPr/>
          <p:nvPr/>
        </p:nvSpPr>
        <p:spPr>
          <a:xfrm rot="7101515">
            <a:off x="2734623" y="320923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1449485" y="32194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2665314" y="481632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1601885" y="47434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2" name="Oval 71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4" name="Oval 73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5" name="Oval 74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6" name="Oval 75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7" name="Oval 76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8" name="Oval 77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9" name="Oval 78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80" name="Oval 79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81" name="Oval 80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3" name="Oval 82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4" name="Oval 83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8" name="Oval 87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Oval 90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3" name="Oval 92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4" name="Oval 93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5" name="Oval 94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867400" y="38862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19800" y="32004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096000" y="45720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0000"/>
                </a:solidFill>
                <a:latin typeface="Arial Black" pitchFamily="34" charset="0"/>
              </a:rPr>
              <a:t>x</a:t>
            </a:r>
            <a:endParaRPr lang="en-US" sz="9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6355454" y="28479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096000" y="2971800"/>
            <a:ext cx="3810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086600" y="2971800"/>
            <a:ext cx="381000" cy="304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477000" y="3657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010400" y="3657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6705600" y="38862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6576696" y="36367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7161114" y="4345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6021486" y="44179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7164485" y="5640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6173885" y="5716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3657600" y="457782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810000" y="518742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3581400" y="337021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733800" y="253201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3810000" y="397981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00B0F0"/>
                </a:solidFill>
                <a:latin typeface="Aharoni" pitchFamily="2" charset="-79"/>
                <a:cs typeface="Aharoni" pitchFamily="2" charset="-79"/>
              </a:rPr>
              <a:t>X</a:t>
            </a:r>
            <a:endParaRPr lang="en-US" sz="13800" b="1" dirty="0">
              <a:solidFill>
                <a:srgbClr val="00B0F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7" name="Chord 56"/>
          <p:cNvSpPr/>
          <p:nvPr/>
        </p:nvSpPr>
        <p:spPr>
          <a:xfrm rot="5594889">
            <a:off x="4167163" y="205018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3810000" y="2379610"/>
            <a:ext cx="381000" cy="3048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105400" y="2379610"/>
            <a:ext cx="381000" cy="3048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267200" y="33702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800600" y="33702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4495800" y="359881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8501976">
            <a:off x="4366896" y="334932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e 63"/>
          <p:cNvSpPr/>
          <p:nvPr/>
        </p:nvSpPr>
        <p:spPr>
          <a:xfrm rot="7101515">
            <a:off x="5266376" y="389503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3659286" y="39052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5027514" y="550212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3964085" y="54292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Oval 67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9" name="Oval 68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0" name="Oval 69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2" name="Oval 71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3" name="Oval 72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4" name="Oval 73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5" name="Oval 74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6" name="Oval 75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7" name="Oval 76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8" name="Oval 77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9" name="Oval 78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1" name="Oval 80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2" name="Oval 81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6" name="Oval 85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Oval 88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3" name="Oval 92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X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22618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419600" y="26670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72000" y="19812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648200" y="33528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FF6699"/>
                </a:solidFill>
                <a:latin typeface="Arial" pitchFamily="34" charset="0"/>
                <a:cs typeface="Arial" pitchFamily="34" charset="0"/>
              </a:rPr>
              <a:t>y</a:t>
            </a:r>
            <a:endParaRPr lang="en-US" sz="8800" b="1" dirty="0">
              <a:solidFill>
                <a:srgbClr val="FF66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4907654" y="16287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648200" y="1752600"/>
            <a:ext cx="381000" cy="304800"/>
          </a:xfrm>
          <a:prstGeom prst="ellipse">
            <a:avLst/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638800" y="1752600"/>
            <a:ext cx="381000" cy="304800"/>
          </a:xfrm>
          <a:prstGeom prst="ellipse">
            <a:avLst/>
          </a:prstGeom>
          <a:solidFill>
            <a:srgbClr val="FF6699"/>
          </a:solidFill>
          <a:ln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292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5626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5257800" y="26670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5128896" y="24175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5713314" y="3125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4573686" y="3198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5716685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4726085" y="4497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2362200" y="4035228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Oval 51"/>
          <p:cNvSpPr/>
          <p:nvPr/>
        </p:nvSpPr>
        <p:spPr>
          <a:xfrm>
            <a:off x="2209800" y="3642638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362200" y="4252238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2133600" y="2435028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286000" y="1596828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2362200" y="3044628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solidFill>
                  <a:srgbClr val="00FF00"/>
                </a:solidFill>
                <a:latin typeface="Aharoni" pitchFamily="2" charset="-79"/>
                <a:cs typeface="Aharoni" pitchFamily="2" charset="-79"/>
              </a:rPr>
              <a:t>Y</a:t>
            </a:r>
            <a:endParaRPr lang="en-US" sz="13800" b="1" dirty="0">
              <a:solidFill>
                <a:srgbClr val="00FF0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7" name="Chord 56"/>
          <p:cNvSpPr/>
          <p:nvPr/>
        </p:nvSpPr>
        <p:spPr>
          <a:xfrm rot="5594889">
            <a:off x="2719363" y="113578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2362200" y="1465210"/>
            <a:ext cx="381000" cy="3048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3657600" y="1465210"/>
            <a:ext cx="381000" cy="304800"/>
          </a:xfrm>
          <a:prstGeom prst="ellipse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2819400" y="24350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352800" y="24350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3048000" y="2663628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8501976">
            <a:off x="2919096" y="2414138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e 63"/>
          <p:cNvSpPr/>
          <p:nvPr/>
        </p:nvSpPr>
        <p:spPr>
          <a:xfrm rot="7101515">
            <a:off x="3725224" y="280719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2436714" y="2873132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3579714" y="458772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2516285" y="4494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3" name="Oval 72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4" name="Oval 73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5" name="Oval 74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6" name="Oval 75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7" name="Oval 76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8" name="Oval 77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9" name="Oval 78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80" name="Oval 79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81" name="Oval 80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82" name="Oval 81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83" name="Oval 82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5" name="Oval 84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6" name="Oval 85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90" name="Oval 89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Oval 92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4" name="Oval 93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5" name="Oval 94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6" name="Oval 95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7" name="Oval 96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90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8600" y="4419600"/>
            <a:ext cx="9144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124200" y="5715000"/>
            <a:ext cx="2209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4953000"/>
            <a:ext cx="16764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781800" y="26670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934200" y="21336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010400" y="33528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6600"/>
                </a:solidFill>
                <a:latin typeface="Arial Black" pitchFamily="34" charset="0"/>
              </a:rPr>
              <a:t>z</a:t>
            </a:r>
            <a:endParaRPr lang="en-US" sz="9600" dirty="0">
              <a:solidFill>
                <a:srgbClr val="FF660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7269854" y="1780324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010400" y="1905000"/>
            <a:ext cx="381000" cy="304800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8001000" y="1905000"/>
            <a:ext cx="381000" cy="304800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3914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9248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7620000" y="26670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7491096" y="24175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8075514" y="3125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6935886" y="3198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8078885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7088285" y="4497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4372503" y="389202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524903" y="4501620"/>
            <a:ext cx="1571097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Oval 53"/>
          <p:cNvSpPr/>
          <p:nvPr/>
        </p:nvSpPr>
        <p:spPr>
          <a:xfrm>
            <a:off x="4296303" y="268441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448703" y="184621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524903" y="3294010"/>
            <a:ext cx="1752600" cy="166481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b="1" dirty="0" smtClean="0">
                <a:blipFill>
                  <a:blip r:embed="rId3"/>
                  <a:tile tx="0" ty="0" sx="100000" sy="100000" flip="none" algn="tl"/>
                </a:blipFill>
                <a:latin typeface="Aharoni" pitchFamily="2" charset="-79"/>
                <a:cs typeface="Aharoni" pitchFamily="2" charset="-79"/>
              </a:rPr>
              <a:t>Z</a:t>
            </a:r>
            <a:endParaRPr lang="en-US" sz="13800" b="1" dirty="0">
              <a:blipFill>
                <a:blip r:embed="rId3"/>
                <a:tile tx="0" ty="0" sx="100000" sy="100000" flip="none" algn="tl"/>
              </a:blip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7" name="Chord 56"/>
          <p:cNvSpPr/>
          <p:nvPr/>
        </p:nvSpPr>
        <p:spPr>
          <a:xfrm rot="5594889">
            <a:off x="4882066" y="1364382"/>
            <a:ext cx="989008" cy="1708247"/>
          </a:xfrm>
          <a:prstGeom prst="chord">
            <a:avLst>
              <a:gd name="adj1" fmla="val 5075322"/>
              <a:gd name="adj2" fmla="val 16200000"/>
            </a:avLst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524903" y="1693810"/>
            <a:ext cx="381000" cy="304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5820303" y="1693810"/>
            <a:ext cx="381000" cy="304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982103" y="26844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5515503" y="268441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Heart 61"/>
          <p:cNvSpPr/>
          <p:nvPr/>
        </p:nvSpPr>
        <p:spPr>
          <a:xfrm>
            <a:off x="5210703" y="291301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c 62"/>
          <p:cNvSpPr/>
          <p:nvPr/>
        </p:nvSpPr>
        <p:spPr>
          <a:xfrm rot="8501976">
            <a:off x="5081799" y="266352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e 63"/>
          <p:cNvSpPr/>
          <p:nvPr/>
        </p:nvSpPr>
        <p:spPr>
          <a:xfrm rot="7101515">
            <a:off x="5811726" y="320923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Pie 64"/>
          <p:cNvSpPr/>
          <p:nvPr/>
        </p:nvSpPr>
        <p:spPr>
          <a:xfrm rot="7800426">
            <a:off x="4526588" y="32194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Pie 65"/>
          <p:cNvSpPr/>
          <p:nvPr/>
        </p:nvSpPr>
        <p:spPr>
          <a:xfrm rot="7800426">
            <a:off x="5742417" y="481632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Pie 66"/>
          <p:cNvSpPr/>
          <p:nvPr/>
        </p:nvSpPr>
        <p:spPr>
          <a:xfrm rot="7800426">
            <a:off x="4678988" y="474349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8" name="Oval 67">
            <a:hlinkClick r:id="rId4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9" name="Oval 68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70" name="Oval 69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72" name="Oval 71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3" name="Oval 72">
            <a:hlinkClick r:id="rId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4" name="Oval 73">
            <a:hlinkClick r:id="rId10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5" name="Oval 74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6" name="Oval 75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7" name="Oval 76">
            <a:hlinkClick r:id="rId13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8" name="Oval 77">
            <a:hlinkClick r:id="rId14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9" name="Oval 78">
            <a:hlinkClick r:id="rId1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6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81" name="Oval 80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82" name="Oval 81">
            <a:hlinkClick r:id="rId1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19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6" name="Oval 85">
            <a:hlinkHover r:id="rId22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3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4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Oval 88">
            <a:hlinkClick r:id="rId2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0" name="Oval 89">
            <a:hlinkClick r:id="rId26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1" name="Oval 90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3" name="Oval 92">
            <a:hlinkClick r:id="rId2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latin typeface="Castellar" pitchFamily="18" charset="0"/>
              </a:rPr>
              <a:t>-TAMAT-</a:t>
            </a:r>
            <a:endParaRPr lang="en-US" sz="8800" b="1" dirty="0">
              <a:latin typeface="Castellar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marL="514350" indent="-514350"/>
            <a:r>
              <a:rPr lang="en-US" b="1" dirty="0" smtClean="0">
                <a:solidFill>
                  <a:schemeClr val="tx1"/>
                </a:solidFill>
              </a:rPr>
              <a:t>ERIZIE ELVY JOHN</a:t>
            </a:r>
          </a:p>
          <a:p>
            <a:pPr marL="514350" indent="-514350"/>
            <a:r>
              <a:rPr lang="en-US" b="1" dirty="0" smtClean="0">
                <a:solidFill>
                  <a:schemeClr val="tx1"/>
                </a:solidFill>
              </a:rPr>
              <a:t>NOR ANIS IZZATI BINTI MUHD SAHLAN</a:t>
            </a:r>
          </a:p>
          <a:p>
            <a:pPr marL="514350" indent="-514350"/>
            <a:r>
              <a:rPr lang="en-US" b="1" dirty="0" smtClean="0">
                <a:solidFill>
                  <a:schemeClr val="tx1"/>
                </a:solidFill>
              </a:rPr>
              <a:t>ELVA ZAY IN</a:t>
            </a:r>
          </a:p>
          <a:p>
            <a:pPr marL="514350" indent="-514350"/>
            <a:r>
              <a:rPr lang="en-US" b="1" dirty="0" smtClean="0">
                <a:solidFill>
                  <a:schemeClr val="tx1"/>
                </a:solidFill>
              </a:rPr>
              <a:t>FRESILLA MAGIAL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5943600" y="4572000"/>
            <a:ext cx="13716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715000" y="31242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867400" y="24384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38100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00B0F0"/>
                </a:solidFill>
                <a:latin typeface="Arial Black" pitchFamily="34" charset="0"/>
              </a:rPr>
              <a:t>b</a:t>
            </a:r>
            <a:endParaRPr lang="en-US" sz="9600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7" name="Chord 6"/>
          <p:cNvSpPr/>
          <p:nvPr/>
        </p:nvSpPr>
        <p:spPr>
          <a:xfrm rot="5594889">
            <a:off x="6203054" y="20859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943600" y="22098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934200" y="22098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324600" y="2895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58000" y="2895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eart 11"/>
          <p:cNvSpPr/>
          <p:nvPr/>
        </p:nvSpPr>
        <p:spPr>
          <a:xfrm>
            <a:off x="6553200" y="31242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/>
          <p:cNvSpPr/>
          <p:nvPr/>
        </p:nvSpPr>
        <p:spPr>
          <a:xfrm rot="8501976">
            <a:off x="6424296" y="28747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ie 13"/>
          <p:cNvSpPr/>
          <p:nvPr/>
        </p:nvSpPr>
        <p:spPr>
          <a:xfrm rot="7101515">
            <a:off x="7008714" y="35830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Pie 14"/>
          <p:cNvSpPr/>
          <p:nvPr/>
        </p:nvSpPr>
        <p:spPr>
          <a:xfrm rot="7800426">
            <a:off x="5869086" y="36559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Pie 15"/>
          <p:cNvSpPr/>
          <p:nvPr/>
        </p:nvSpPr>
        <p:spPr>
          <a:xfrm rot="7800426">
            <a:off x="7012085" y="4878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Pie 16"/>
          <p:cNvSpPr/>
          <p:nvPr/>
        </p:nvSpPr>
        <p:spPr>
          <a:xfrm rot="7800426">
            <a:off x="6021485" y="4954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28600" y="42672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76200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86200" y="41148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752600" y="42672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1219200" y="5257800"/>
            <a:ext cx="20574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3581400" y="4572000"/>
            <a:ext cx="13716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3276600" y="28956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429000" y="20574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505200" y="3505200"/>
            <a:ext cx="1752600" cy="16002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solidFill>
                  <a:srgbClr val="0000CC"/>
                </a:solidFill>
                <a:latin typeface="Arial Black" pitchFamily="34" charset="0"/>
              </a:rPr>
              <a:t>B</a:t>
            </a:r>
            <a:endParaRPr lang="en-US" sz="13800" dirty="0">
              <a:solidFill>
                <a:srgbClr val="0000CC"/>
              </a:solidFill>
              <a:latin typeface="Arial Black" pitchFamily="34" charset="0"/>
            </a:endParaRPr>
          </a:p>
        </p:txBody>
      </p:sp>
      <p:sp>
        <p:nvSpPr>
          <p:cNvPr id="28" name="Chord 27"/>
          <p:cNvSpPr/>
          <p:nvPr/>
        </p:nvSpPr>
        <p:spPr>
          <a:xfrm rot="5594889">
            <a:off x="3911357" y="163198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05200" y="1981200"/>
            <a:ext cx="381000" cy="3048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800600" y="1905000"/>
            <a:ext cx="381000" cy="3048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962400" y="2895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495800" y="28956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Heart 32"/>
          <p:cNvSpPr/>
          <p:nvPr/>
        </p:nvSpPr>
        <p:spPr>
          <a:xfrm>
            <a:off x="4191000" y="31242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c 33"/>
          <p:cNvSpPr/>
          <p:nvPr/>
        </p:nvSpPr>
        <p:spPr>
          <a:xfrm rot="8501976">
            <a:off x="4062096" y="28747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Pie 34"/>
          <p:cNvSpPr/>
          <p:nvPr/>
        </p:nvSpPr>
        <p:spPr>
          <a:xfrm rot="7101515">
            <a:off x="4792023" y="34204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rot="7800426">
            <a:off x="3506885" y="3430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7800426">
            <a:off x="4722714" y="50275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7800426">
            <a:off x="3659285" y="4954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val 64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6" name="Oval 65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7" name="Oval 66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8" name="Oval 67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69" name="Oval 68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70" name="Oval 69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2" name="Oval 71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3" name="Oval 72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4" name="Oval 73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5" name="Oval 74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6" name="Oval 75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7" name="Oval 76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8" name="Oval 77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79" name="Oval 78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3" name="Oval 82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5" name="Oval 84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Oval 85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9" name="Oval 88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90" name="Oval 89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867400" y="4035228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019800" y="3349428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096000" y="4721028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00FF00"/>
                </a:solidFill>
                <a:latin typeface="Arial Black" pitchFamily="34" charset="0"/>
              </a:rPr>
              <a:t>C</a:t>
            </a:r>
            <a:endParaRPr lang="en-US" sz="9600" dirty="0">
              <a:solidFill>
                <a:srgbClr val="00FF0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6355454" y="2996961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096000" y="3120828"/>
            <a:ext cx="381000" cy="3048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086600" y="3120828"/>
            <a:ext cx="381000" cy="3048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477000" y="38066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010400" y="3806628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6705600" y="4035228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6576696" y="3785738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7161114" y="44941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6021486" y="4566942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7164485" y="57895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6173885" y="5865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3810000" y="5040790"/>
            <a:ext cx="13716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3505200" y="336439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657600" y="252619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733800" y="3973990"/>
            <a:ext cx="1752600" cy="16002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solidFill>
                  <a:srgbClr val="006600"/>
                </a:solidFill>
                <a:latin typeface="Arial Black" pitchFamily="34" charset="0"/>
              </a:rPr>
              <a:t>C</a:t>
            </a:r>
            <a:endParaRPr lang="en-US" sz="13800" dirty="0">
              <a:solidFill>
                <a:srgbClr val="006600"/>
              </a:solidFill>
              <a:latin typeface="Arial Black" pitchFamily="34" charset="0"/>
            </a:endParaRPr>
          </a:p>
        </p:txBody>
      </p:sp>
      <p:sp>
        <p:nvSpPr>
          <p:cNvPr id="27" name="Chord 26"/>
          <p:cNvSpPr/>
          <p:nvPr/>
        </p:nvSpPr>
        <p:spPr>
          <a:xfrm rot="5594889">
            <a:off x="4139957" y="210077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733800" y="2449990"/>
            <a:ext cx="381000" cy="3048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029200" y="2373790"/>
            <a:ext cx="381000" cy="304800"/>
          </a:xfrm>
          <a:prstGeom prst="ellipse">
            <a:avLst/>
          </a:prstGeom>
          <a:solidFill>
            <a:srgbClr val="006600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91000" y="33643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724400" y="33643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Heart 31"/>
          <p:cNvSpPr/>
          <p:nvPr/>
        </p:nvSpPr>
        <p:spPr>
          <a:xfrm>
            <a:off x="4419600" y="359299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8501976">
            <a:off x="4290696" y="334350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ie 33"/>
          <p:cNvSpPr/>
          <p:nvPr/>
        </p:nvSpPr>
        <p:spPr>
          <a:xfrm rot="7101515">
            <a:off x="5020623" y="388921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7800426">
            <a:off x="3735485" y="38994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rot="7800426">
            <a:off x="4951314" y="549630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7800426">
            <a:off x="3887885" y="54234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5" name="Oval 64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6" name="Oval 65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7" name="Oval 66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68" name="Oval 67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69" name="Oval 68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0" name="Oval 69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2" name="Oval 71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3" name="Oval 72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4" name="Oval 73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5" name="Oval 74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6" name="Oval 75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7" name="Oval 76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78" name="Oval 77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9" name="Oval 78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2" name="Oval 81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Oval 84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89" name="Oval 88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200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124200" y="3810000"/>
            <a:ext cx="16002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200400" y="3299012"/>
            <a:ext cx="1443789" cy="968188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76600" y="4343400"/>
            <a:ext cx="1295400" cy="11430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0000"/>
                </a:solidFill>
                <a:latin typeface="Arial Black" pitchFamily="34" charset="0"/>
              </a:rPr>
              <a:t>d</a:t>
            </a:r>
            <a:endParaRPr lang="en-US" sz="9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3632340" y="2833157"/>
            <a:ext cx="594376" cy="1246114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276600" y="3061447"/>
            <a:ext cx="360947" cy="21515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191000" y="3061447"/>
            <a:ext cx="360947" cy="21515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657600" y="3657600"/>
            <a:ext cx="144379" cy="16136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191000" y="3657600"/>
            <a:ext cx="144379" cy="16136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3886200" y="3886200"/>
            <a:ext cx="216568" cy="107576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3712132" y="3663536"/>
            <a:ext cx="577516" cy="376518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4279217" y="4138382"/>
            <a:ext cx="268941" cy="360947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3366816" y="4077150"/>
            <a:ext cx="268941" cy="360947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4267213" y="5392022"/>
            <a:ext cx="312131" cy="344527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3275238" y="5317113"/>
            <a:ext cx="314298" cy="341945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219200" y="5040790"/>
            <a:ext cx="13716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914400" y="336439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066800" y="252619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43000" y="3973990"/>
            <a:ext cx="1752600" cy="16002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solidFill>
                  <a:srgbClr val="CC0000"/>
                </a:solidFill>
                <a:latin typeface="Arial Black" pitchFamily="34" charset="0"/>
              </a:rPr>
              <a:t>D</a:t>
            </a:r>
            <a:endParaRPr lang="en-US" sz="13800" dirty="0">
              <a:solidFill>
                <a:srgbClr val="CC0000"/>
              </a:solidFill>
              <a:latin typeface="Arial Black" pitchFamily="34" charset="0"/>
            </a:endParaRPr>
          </a:p>
        </p:txBody>
      </p:sp>
      <p:sp>
        <p:nvSpPr>
          <p:cNvPr id="27" name="Chord 26"/>
          <p:cNvSpPr/>
          <p:nvPr/>
        </p:nvSpPr>
        <p:spPr>
          <a:xfrm rot="5594889">
            <a:off x="1549157" y="210077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143000" y="2449990"/>
            <a:ext cx="381000" cy="304800"/>
          </a:xfrm>
          <a:prstGeom prst="ellipse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438400" y="2373790"/>
            <a:ext cx="381000" cy="304800"/>
          </a:xfrm>
          <a:prstGeom prst="ellipse">
            <a:avLst/>
          </a:prstGeom>
          <a:solidFill>
            <a:srgbClr val="CC0000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1600200" y="33643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133600" y="33643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Heart 31"/>
          <p:cNvSpPr/>
          <p:nvPr/>
        </p:nvSpPr>
        <p:spPr>
          <a:xfrm>
            <a:off x="1828800" y="359299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8501976">
            <a:off x="1699896" y="334350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ie 33"/>
          <p:cNvSpPr/>
          <p:nvPr/>
        </p:nvSpPr>
        <p:spPr>
          <a:xfrm rot="7101515">
            <a:off x="2429823" y="388921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7800426">
            <a:off x="1144685" y="38994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rot="7800426">
            <a:off x="2360514" y="549630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7800426">
            <a:off x="1297085" y="54234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5" name="Oval 64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6" name="Oval 65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7" name="Oval 66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68" name="Oval 67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69" name="Oval 68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0" name="Oval 69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2" name="Oval 71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3" name="Oval 72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4" name="Oval 73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5" name="Oval 74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6" name="Oval 75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7" name="Oval 76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78" name="Oval 77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9" name="Oval 78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2" name="Oval 81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Oval 84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89" name="Oval 88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609600" y="44196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819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514600" y="26670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667000" y="21336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743200" y="33528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dirty="0" smtClean="0">
                <a:solidFill>
                  <a:srgbClr val="7030A0"/>
                </a:solidFill>
                <a:latin typeface="Arial Black" pitchFamily="34" charset="0"/>
              </a:rPr>
              <a:t>e</a:t>
            </a:r>
            <a:endParaRPr lang="en-US" sz="115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3002654" y="1704124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743200" y="1752600"/>
            <a:ext cx="3810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733800" y="1752600"/>
            <a:ext cx="381000" cy="3048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1242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576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3352800" y="26670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3223896" y="24175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3808314" y="3125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2668686" y="3198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3811685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2744885" y="45736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28600" y="24384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81000" y="16002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7200" y="3048000"/>
            <a:ext cx="1752600" cy="16002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solidFill>
                  <a:srgbClr val="660066"/>
                </a:solidFill>
                <a:latin typeface="Arial Black" pitchFamily="34" charset="0"/>
              </a:rPr>
              <a:t>E</a:t>
            </a:r>
            <a:endParaRPr lang="en-US" sz="13800" dirty="0">
              <a:solidFill>
                <a:srgbClr val="660066"/>
              </a:solidFill>
              <a:latin typeface="Arial Black" pitchFamily="34" charset="0"/>
            </a:endParaRPr>
          </a:p>
        </p:txBody>
      </p:sp>
      <p:sp>
        <p:nvSpPr>
          <p:cNvPr id="27" name="Chord 26"/>
          <p:cNvSpPr/>
          <p:nvPr/>
        </p:nvSpPr>
        <p:spPr>
          <a:xfrm rot="5594889">
            <a:off x="863357" y="117478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57200" y="1524000"/>
            <a:ext cx="381000" cy="304800"/>
          </a:xfrm>
          <a:prstGeom prst="ellipse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752600" y="1447800"/>
            <a:ext cx="381000" cy="304800"/>
          </a:xfrm>
          <a:prstGeom prst="ellipse">
            <a:avLst/>
          </a:prstGeom>
          <a:solidFill>
            <a:srgbClr val="660066"/>
          </a:solidFill>
          <a:ln>
            <a:solidFill>
              <a:srgbClr val="66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9144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4478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Heart 31"/>
          <p:cNvSpPr/>
          <p:nvPr/>
        </p:nvSpPr>
        <p:spPr>
          <a:xfrm>
            <a:off x="1143000" y="26670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8501976">
            <a:off x="1014096" y="24175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ie 33"/>
          <p:cNvSpPr/>
          <p:nvPr/>
        </p:nvSpPr>
        <p:spPr>
          <a:xfrm rot="7101515">
            <a:off x="1744023" y="29632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7800426">
            <a:off x="458885" y="2973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rot="7800426">
            <a:off x="1674714" y="45703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7800426">
            <a:off x="611285" y="4497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5" name="Oval 64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6" name="Oval 65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7" name="Oval 66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68" name="Oval 67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69" name="Oval 68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0" name="Oval 69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2" name="Oval 71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3" name="Oval 72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4" name="Oval 73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5" name="Oval 74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6" name="Oval 75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7" name="Oval 76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78" name="Oval 77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9" name="Oval 78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2" name="Oval 81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Oval 84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89" name="Oval 88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553200" y="44958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362200" y="495300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14400" y="5638800"/>
            <a:ext cx="22860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419600" y="26670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572000" y="19812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648200" y="33528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FFFF00"/>
                </a:solidFill>
                <a:latin typeface="Arial Black" pitchFamily="34" charset="0"/>
              </a:rPr>
              <a:t>f</a:t>
            </a:r>
            <a:endParaRPr lang="en-US" sz="96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4907654" y="16287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648200" y="1752600"/>
            <a:ext cx="381000" cy="3048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638800" y="1752600"/>
            <a:ext cx="381000" cy="304800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292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562600" y="24384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5257800" y="26670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5128896" y="24175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5713314" y="3125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4573686" y="3198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5716685" y="4421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4726085" y="4497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133600" y="313579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286000" y="229759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362200" y="3745390"/>
            <a:ext cx="1752600" cy="16002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solidFill>
                  <a:srgbClr val="FF6600"/>
                </a:solidFill>
                <a:latin typeface="Arial Black" pitchFamily="34" charset="0"/>
              </a:rPr>
              <a:t>F</a:t>
            </a:r>
            <a:endParaRPr lang="en-US" sz="13800" dirty="0">
              <a:solidFill>
                <a:srgbClr val="FF6600"/>
              </a:solidFill>
              <a:latin typeface="Arial Black" pitchFamily="34" charset="0"/>
            </a:endParaRPr>
          </a:p>
        </p:txBody>
      </p:sp>
      <p:sp>
        <p:nvSpPr>
          <p:cNvPr id="27" name="Chord 26"/>
          <p:cNvSpPr/>
          <p:nvPr/>
        </p:nvSpPr>
        <p:spPr>
          <a:xfrm rot="5594889">
            <a:off x="2768357" y="187217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438400" y="2133600"/>
            <a:ext cx="381000" cy="304800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657600" y="2145190"/>
            <a:ext cx="381000" cy="304800"/>
          </a:xfrm>
          <a:prstGeom prst="ellips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819400" y="31357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3352800" y="31357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Heart 31"/>
          <p:cNvSpPr/>
          <p:nvPr/>
        </p:nvSpPr>
        <p:spPr>
          <a:xfrm>
            <a:off x="3048000" y="336439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8501976">
            <a:off x="2919096" y="311490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ie 33"/>
          <p:cNvSpPr/>
          <p:nvPr/>
        </p:nvSpPr>
        <p:spPr>
          <a:xfrm rot="7101515">
            <a:off x="3649023" y="366061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7800426">
            <a:off x="2363885" y="36708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Pie 35"/>
          <p:cNvSpPr/>
          <p:nvPr/>
        </p:nvSpPr>
        <p:spPr>
          <a:xfrm rot="7800426">
            <a:off x="3579714" y="526770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7800426">
            <a:off x="2516285" y="51948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5" name="Oval 64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66" name="Oval 65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67" name="Oval 66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68" name="Oval 67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69" name="Oval 68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0" name="Oval 69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1" name="Oval 70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72" name="Oval 71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73" name="Oval 72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74" name="Oval 73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75" name="Oval 74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6" name="Oval 75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77" name="Oval 76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78" name="Oval 77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79" name="Oval 78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0" name="Oval 79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1" name="Oval 80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82" name="Oval 81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3" name="Oval 82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Oval 84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6" name="Oval 85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89" name="Oval 88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324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971800" y="5715000"/>
            <a:ext cx="19812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2954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705600" y="274657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858000" y="206077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934200" y="3432370"/>
            <a:ext cx="1447800" cy="136823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rgbClr val="0000CC"/>
                </a:solidFill>
                <a:latin typeface="Arial Black" pitchFamily="34" charset="0"/>
              </a:rPr>
              <a:t>g</a:t>
            </a:r>
            <a:endParaRPr lang="en-US" sz="9600" dirty="0">
              <a:solidFill>
                <a:srgbClr val="0000CC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7193654" y="170830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934200" y="1832170"/>
            <a:ext cx="381000" cy="3048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924800" y="1832170"/>
            <a:ext cx="381000" cy="304800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315200" y="251797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848600" y="251797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7543800" y="274657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7414896" y="249708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7999314" y="320545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6859686" y="327828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8002685" y="450085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7012085" y="457705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4343400" y="42672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495800" y="487680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7" name="Oval 76"/>
          <p:cNvSpPr/>
          <p:nvPr/>
        </p:nvSpPr>
        <p:spPr>
          <a:xfrm>
            <a:off x="4267200" y="305959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419600" y="222139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4495800" y="3669190"/>
            <a:ext cx="1752600" cy="16002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solidFill>
                  <a:srgbClr val="00B0F0"/>
                </a:solidFill>
                <a:latin typeface="Arial Black" pitchFamily="34" charset="0"/>
              </a:rPr>
              <a:t>G</a:t>
            </a:r>
            <a:endParaRPr lang="en-US" sz="13800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80" name="Chord 79"/>
          <p:cNvSpPr/>
          <p:nvPr/>
        </p:nvSpPr>
        <p:spPr>
          <a:xfrm rot="5594889">
            <a:off x="4901957" y="179597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4572000" y="205740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5791200" y="2068990"/>
            <a:ext cx="381000" cy="3048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4953000" y="30595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5486400" y="305959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Heart 84"/>
          <p:cNvSpPr/>
          <p:nvPr/>
        </p:nvSpPr>
        <p:spPr>
          <a:xfrm>
            <a:off x="5181600" y="328819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Arc 85"/>
          <p:cNvSpPr/>
          <p:nvPr/>
        </p:nvSpPr>
        <p:spPr>
          <a:xfrm rot="8501976">
            <a:off x="5052696" y="303870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Pie 86"/>
          <p:cNvSpPr/>
          <p:nvPr/>
        </p:nvSpPr>
        <p:spPr>
          <a:xfrm rot="7101515">
            <a:off x="5782624" y="349662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8" name="Pie 87"/>
          <p:cNvSpPr/>
          <p:nvPr/>
        </p:nvSpPr>
        <p:spPr>
          <a:xfrm rot="7800426">
            <a:off x="4497485" y="35946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9" name="Pie 88"/>
          <p:cNvSpPr/>
          <p:nvPr/>
        </p:nvSpPr>
        <p:spPr>
          <a:xfrm rot="7800426">
            <a:off x="5713314" y="519150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0" name="Pie 89"/>
          <p:cNvSpPr/>
          <p:nvPr/>
        </p:nvSpPr>
        <p:spPr>
          <a:xfrm rot="7800426">
            <a:off x="4649885" y="511867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1" name="Oval 90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2" name="Oval 91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93" name="Oval 92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4" name="Oval 93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95" name="Oval 94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96" name="Oval 95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7" name="Oval 96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8" name="Oval 97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99" name="Oval 98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100" name="Oval 99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101" name="Oval 100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102" name="Oval 101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3" name="Oval 102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104" name="Oval 103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105" name="Oval 104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6" name="Oval 105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7" name="Oval 106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8" name="Oval 107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109" name="Oval 108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10" name="Oval 109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11" name="Oval 110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Oval 111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13" name="Oval 112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14" name="Oval 113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15" name="Oval 114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116" name="Oval 115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70104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482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209800" y="434340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3600" y="5334000"/>
            <a:ext cx="1676400" cy="838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733800" y="5105400"/>
            <a:ext cx="1447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3505200" y="3657600"/>
            <a:ext cx="1828800" cy="2057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57600" y="2971800"/>
            <a:ext cx="1524000" cy="13716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733800" y="4343400"/>
            <a:ext cx="1447800" cy="12954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96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2" name="Chord 11"/>
          <p:cNvSpPr/>
          <p:nvPr/>
        </p:nvSpPr>
        <p:spPr>
          <a:xfrm rot="5594889">
            <a:off x="3993254" y="2619333"/>
            <a:ext cx="842033" cy="1315343"/>
          </a:xfrm>
          <a:prstGeom prst="chord">
            <a:avLst>
              <a:gd name="adj1" fmla="val 5075322"/>
              <a:gd name="adj2" fmla="val 16200000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733800" y="2743200"/>
            <a:ext cx="3810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24400" y="2743200"/>
            <a:ext cx="3810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1148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648200" y="34290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Heart 16"/>
          <p:cNvSpPr/>
          <p:nvPr/>
        </p:nvSpPr>
        <p:spPr>
          <a:xfrm>
            <a:off x="4343400" y="36576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c 17"/>
          <p:cNvSpPr/>
          <p:nvPr/>
        </p:nvSpPr>
        <p:spPr>
          <a:xfrm rot="8501976">
            <a:off x="4214496" y="34081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e 18"/>
          <p:cNvSpPr/>
          <p:nvPr/>
        </p:nvSpPr>
        <p:spPr>
          <a:xfrm rot="7101515">
            <a:off x="4798914" y="41164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Pie 19"/>
          <p:cNvSpPr/>
          <p:nvPr/>
        </p:nvSpPr>
        <p:spPr>
          <a:xfrm rot="7800426">
            <a:off x="3659286" y="41893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Pie 20"/>
          <p:cNvSpPr/>
          <p:nvPr/>
        </p:nvSpPr>
        <p:spPr>
          <a:xfrm rot="7800426">
            <a:off x="4802285" y="5411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Pie 21"/>
          <p:cNvSpPr/>
          <p:nvPr/>
        </p:nvSpPr>
        <p:spPr>
          <a:xfrm rot="7800426">
            <a:off x="3735486" y="55642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1371600" y="4560410"/>
            <a:ext cx="1371600" cy="4572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1524000" y="5170010"/>
            <a:ext cx="1828800" cy="685800"/>
          </a:xfrm>
          <a:prstGeom prst="ellipse">
            <a:avLst/>
          </a:prstGeom>
          <a:solidFill>
            <a:srgbClr val="996600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Oval 66"/>
          <p:cNvSpPr/>
          <p:nvPr/>
        </p:nvSpPr>
        <p:spPr>
          <a:xfrm>
            <a:off x="1295400" y="3352800"/>
            <a:ext cx="2209800" cy="22860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447800" y="2514600"/>
            <a:ext cx="1905000" cy="1676400"/>
          </a:xfrm>
          <a:prstGeom prst="ellipse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524000" y="3962400"/>
            <a:ext cx="1752600" cy="1600200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Black" pitchFamily="34" charset="0"/>
              </a:rPr>
              <a:t>H</a:t>
            </a:r>
            <a:endParaRPr lang="en-US" sz="13800" dirty="0">
              <a:solidFill>
                <a:schemeClr val="tx1">
                  <a:lumMod val="65000"/>
                  <a:lumOff val="35000"/>
                </a:schemeClr>
              </a:solidFill>
              <a:latin typeface="Arial Black" pitchFamily="34" charset="0"/>
            </a:endParaRPr>
          </a:p>
        </p:txBody>
      </p:sp>
      <p:sp>
        <p:nvSpPr>
          <p:cNvPr id="70" name="Chord 69"/>
          <p:cNvSpPr/>
          <p:nvPr/>
        </p:nvSpPr>
        <p:spPr>
          <a:xfrm rot="5594889">
            <a:off x="1930157" y="2089187"/>
            <a:ext cx="940286" cy="1549412"/>
          </a:xfrm>
          <a:prstGeom prst="chord">
            <a:avLst>
              <a:gd name="adj1" fmla="val 5075322"/>
              <a:gd name="adj2" fmla="val 16200000"/>
            </a:avLst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1600200" y="2350610"/>
            <a:ext cx="381000" cy="3048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2819400" y="2362200"/>
            <a:ext cx="381000" cy="3048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1981200" y="3352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2514600" y="3352800"/>
            <a:ext cx="1524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Heart 74"/>
          <p:cNvSpPr/>
          <p:nvPr/>
        </p:nvSpPr>
        <p:spPr>
          <a:xfrm>
            <a:off x="2209800" y="3581400"/>
            <a:ext cx="228600" cy="152400"/>
          </a:xfrm>
          <a:prstGeom prst="heart">
            <a:avLst/>
          </a:prstGeom>
          <a:solidFill>
            <a:schemeClr val="accent6">
              <a:lumMod val="50000"/>
            </a:schemeClr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Arc 75"/>
          <p:cNvSpPr/>
          <p:nvPr/>
        </p:nvSpPr>
        <p:spPr>
          <a:xfrm rot="8501976">
            <a:off x="2080896" y="3331910"/>
            <a:ext cx="609600" cy="533400"/>
          </a:xfrm>
          <a:prstGeom prst="arc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Pie 76"/>
          <p:cNvSpPr/>
          <p:nvPr/>
        </p:nvSpPr>
        <p:spPr>
          <a:xfrm rot="7101515">
            <a:off x="2810823" y="3877623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Pie 77"/>
          <p:cNvSpPr/>
          <p:nvPr/>
        </p:nvSpPr>
        <p:spPr>
          <a:xfrm rot="7800426">
            <a:off x="1525685" y="3887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Pie 78"/>
          <p:cNvSpPr/>
          <p:nvPr/>
        </p:nvSpPr>
        <p:spPr>
          <a:xfrm rot="7800426">
            <a:off x="2741514" y="5484714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0" name="Pie 79"/>
          <p:cNvSpPr/>
          <p:nvPr/>
        </p:nvSpPr>
        <p:spPr>
          <a:xfrm rot="7800426">
            <a:off x="1678085" y="5411886"/>
            <a:ext cx="381000" cy="381000"/>
          </a:xfrm>
          <a:prstGeom prst="pie">
            <a:avLst/>
          </a:prstGeom>
          <a:solidFill>
            <a:srgbClr val="FF996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Oval 80">
            <a:hlinkClick r:id="rId3" action="ppaction://hlinksldjump"/>
            <a:hlinkHover r:id="" action="ppaction://noaction" highlightClick="1"/>
          </p:cNvPr>
          <p:cNvSpPr/>
          <p:nvPr/>
        </p:nvSpPr>
        <p:spPr>
          <a:xfrm>
            <a:off x="76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A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2" name="Oval 81">
            <a:hlinkClick r:id="rId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B</a:t>
            </a:r>
          </a:p>
        </p:txBody>
      </p:sp>
      <p:sp>
        <p:nvSpPr>
          <p:cNvPr id="83" name="Oval 82">
            <a:hlinkClick r:id="rId5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1447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C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4" name="Oval 83">
            <a:hlinkClick r:id="rId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D</a:t>
            </a:r>
          </a:p>
        </p:txBody>
      </p:sp>
      <p:sp>
        <p:nvSpPr>
          <p:cNvPr id="85" name="Oval 84">
            <a:hlinkClick r:id="rId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E</a:t>
            </a:r>
          </a:p>
        </p:txBody>
      </p:sp>
      <p:sp>
        <p:nvSpPr>
          <p:cNvPr id="86" name="Oval 85">
            <a:hlinkClick r:id="rId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F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7" name="Oval 86">
            <a:hlinkClick r:id="rId9" action="ppaction://hlinksldjump"/>
            <a:hlinkHover r:id="" action="ppaction://noaction" highlightClick="1"/>
          </p:cNvPr>
          <p:cNvSpPr/>
          <p:nvPr/>
        </p:nvSpPr>
        <p:spPr>
          <a:xfrm>
            <a:off x="4876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H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88" name="Oval 87">
            <a:hlinkClick r:id="rId1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4191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G</a:t>
            </a:r>
          </a:p>
        </p:txBody>
      </p:sp>
      <p:sp>
        <p:nvSpPr>
          <p:cNvPr id="89" name="Oval 88">
            <a:hlinkClick r:id="rId11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55626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sp>
        <p:nvSpPr>
          <p:cNvPr id="90" name="Oval 89">
            <a:hlinkClick r:id="rId1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K</a:t>
            </a:r>
          </a:p>
        </p:txBody>
      </p:sp>
      <p:sp>
        <p:nvSpPr>
          <p:cNvPr id="91" name="Oval 90">
            <a:hlinkClick r:id="rId13" action="ppaction://hlinksldjump"/>
            <a:hlinkHover r:id="" action="ppaction://noaction" highlightClick="1"/>
          </p:cNvPr>
          <p:cNvSpPr/>
          <p:nvPr/>
        </p:nvSpPr>
        <p:spPr>
          <a:xfrm>
            <a:off x="62484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J</a:t>
            </a:r>
          </a:p>
        </p:txBody>
      </p:sp>
      <p:sp>
        <p:nvSpPr>
          <p:cNvPr id="92" name="Oval 91">
            <a:hlinkClick r:id="rId1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L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3" name="Oval 92">
            <a:hlinkClick r:id="rId15" action="ppaction://hlinksldjump"/>
          </p:cNvPr>
          <p:cNvSpPr/>
          <p:nvPr/>
        </p:nvSpPr>
        <p:spPr>
          <a:xfrm>
            <a:off x="8305800" y="1524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M</a:t>
            </a:r>
          </a:p>
        </p:txBody>
      </p:sp>
      <p:sp>
        <p:nvSpPr>
          <p:cNvPr id="94" name="Oval 93">
            <a:hlinkClick r:id="rId1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N</a:t>
            </a:r>
          </a:p>
        </p:txBody>
      </p:sp>
      <p:sp>
        <p:nvSpPr>
          <p:cNvPr id="95" name="Oval 94">
            <a:hlinkClick r:id="rId1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O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6" name="Oval 95">
            <a:hlinkClick r:id="rId18" action="ppaction://hlinksldjump"/>
            <a:hlinkHover r:id="" action="ppaction://noaction" highlightClick="1"/>
          </p:cNvPr>
          <p:cNvSpPr/>
          <p:nvPr/>
        </p:nvSpPr>
        <p:spPr>
          <a:xfrm>
            <a:off x="1447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P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7" name="Oval 96">
            <a:hlinkClick r:id="rId19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133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Q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8" name="Oval 97">
            <a:hlinkClick r:id="rId20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2819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R</a:t>
            </a:r>
          </a:p>
        </p:txBody>
      </p:sp>
      <p:sp>
        <p:nvSpPr>
          <p:cNvPr id="99" name="Oval 98">
            <a:hlinkHover r:id="rId21" action="ppaction://hlinksldjump"/>
          </p:cNvPr>
          <p:cNvSpPr/>
          <p:nvPr/>
        </p:nvSpPr>
        <p:spPr>
          <a:xfrm>
            <a:off x="4191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T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0" name="Oval 99">
            <a:hlinkClick r:id="rId22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3505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S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1" name="Oval 100">
            <a:hlinkClick r:id="rId23" action="ppaction://hlinksldjump"/>
          </p:cNvPr>
          <p:cNvSpPr/>
          <p:nvPr/>
        </p:nvSpPr>
        <p:spPr>
          <a:xfrm>
            <a:off x="4876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Oval 101">
            <a:hlinkClick r:id="rId24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2484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W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3" name="Oval 102">
            <a:hlinkClick r:id="rId25" action="ppaction://hlinksldjump"/>
            <a:hlinkHover r:id="" action="ppaction://noaction" highlightClick="1"/>
          </p:cNvPr>
          <p:cNvSpPr/>
          <p:nvPr/>
        </p:nvSpPr>
        <p:spPr>
          <a:xfrm>
            <a:off x="55626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V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4" name="Oval 103">
            <a:hlinkClick r:id="rId26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69342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 Black" pitchFamily="34" charset="0"/>
              </a:rPr>
              <a:t>X</a:t>
            </a:r>
            <a:endParaRPr lang="en-US" sz="28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05" name="Oval 104">
            <a:hlinkClick r:id="rId27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76200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Y</a:t>
            </a:r>
          </a:p>
        </p:txBody>
      </p:sp>
      <p:sp>
        <p:nvSpPr>
          <p:cNvPr id="106" name="Oval 105">
            <a:hlinkClick r:id="rId28" action="ppaction://hlinksldjump" highlightClick="1"/>
            <a:hlinkHover r:id="" action="ppaction://noaction" highlightClick="1"/>
          </p:cNvPr>
          <p:cNvSpPr/>
          <p:nvPr/>
        </p:nvSpPr>
        <p:spPr>
          <a:xfrm>
            <a:off x="8305800" y="762000"/>
            <a:ext cx="685800" cy="533400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 Black" pitchFamily="34" charset="0"/>
              </a:rPr>
              <a:t>Z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00" decel="100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900" decel="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900" decel="100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900" decel="100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00" decel="100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900" decel="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900" decel="100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00" decel="100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00" decel="100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900" decel="100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776</Words>
  <Application>Microsoft Office PowerPoint</Application>
  <PresentationFormat>On-screen Show (4:3)</PresentationFormat>
  <Paragraphs>764</Paragraphs>
  <Slides>28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-TAMAT-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User</dc:creator>
  <cp:lastModifiedBy>User</cp:lastModifiedBy>
  <cp:revision>45</cp:revision>
  <dcterms:created xsi:type="dcterms:W3CDTF">2010-09-26T16:53:34Z</dcterms:created>
  <dcterms:modified xsi:type="dcterms:W3CDTF">2010-09-30T00:47:28Z</dcterms:modified>
</cp:coreProperties>
</file>