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 varScale="1">
        <p:scale>
          <a:sx n="65" d="100"/>
          <a:sy n="65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D768-AB92-4814-858B-5E70209DFA59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1AF0-F31B-4B1C-82A1-8096CCE4C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B1AF0-F31B-4B1C-82A1-8096CCE4C0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3E3-943E-4166-AFC4-4F4BD6B11F43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5C67-4926-4774-A7B8-BD19C2D7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file:///C:\Users\User\Documents\pergerakan%20badan\theme.wav" TargetMode="External"/><Relationship Id="rId1" Type="http://schemas.openxmlformats.org/officeDocument/2006/relationships/audio" Target="file:///C:\Users\User\Documents\pergerakan%20badan\lagu%20cla.wav" TargetMode="External"/><Relationship Id="rId6" Type="http://schemas.openxmlformats.org/officeDocument/2006/relationships/image" Target="../media/image2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pergerakan%20badan\thme%20akt%202.wav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31.jpeg"/><Relationship Id="rId4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Relationship Id="rId1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pergerakan%20badan\a%20small%20world%202.mid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3886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  <a:t>AKTIVITI PERGERAKAN BADAN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azy Harold" pitchFamily="2" charset="0"/>
              </a:rPr>
              <a:t>MEMBENTUK ABJAD A HINGGA Z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4" descr="Btflyor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838200"/>
            <a:ext cx="838200" cy="876300"/>
          </a:xfrm>
          <a:prstGeom prst="rect">
            <a:avLst/>
          </a:prstGeom>
        </p:spPr>
      </p:pic>
      <p:pic>
        <p:nvPicPr>
          <p:cNvPr id="6" name="Picture 5" descr="Btflyor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2590800"/>
            <a:ext cx="838200" cy="876300"/>
          </a:xfrm>
          <a:prstGeom prst="rect">
            <a:avLst/>
          </a:prstGeom>
        </p:spPr>
      </p:pic>
      <p:pic>
        <p:nvPicPr>
          <p:cNvPr id="7" name="Picture 6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876800"/>
            <a:ext cx="1371600" cy="1790700"/>
          </a:xfrm>
          <a:prstGeom prst="rect">
            <a:avLst/>
          </a:prstGeom>
        </p:spPr>
      </p:pic>
      <p:pic>
        <p:nvPicPr>
          <p:cNvPr id="8" name="Picture 7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5067300"/>
            <a:ext cx="1371600" cy="1790700"/>
          </a:xfrm>
          <a:prstGeom prst="rect">
            <a:avLst/>
          </a:prstGeom>
        </p:spPr>
      </p:pic>
      <p:pic>
        <p:nvPicPr>
          <p:cNvPr id="9" name="Picture 8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5067300"/>
            <a:ext cx="1371600" cy="1790700"/>
          </a:xfrm>
          <a:prstGeom prst="rect">
            <a:avLst/>
          </a:prstGeom>
        </p:spPr>
      </p:pic>
      <p:pic>
        <p:nvPicPr>
          <p:cNvPr id="10" name="Picture 9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5067300"/>
            <a:ext cx="1371600" cy="1790700"/>
          </a:xfrm>
          <a:prstGeom prst="rect">
            <a:avLst/>
          </a:prstGeom>
        </p:spPr>
      </p:pic>
      <p:pic>
        <p:nvPicPr>
          <p:cNvPr id="11" name="Picture 10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5067300"/>
            <a:ext cx="1371600" cy="1790700"/>
          </a:xfrm>
          <a:prstGeom prst="rect">
            <a:avLst/>
          </a:prstGeom>
        </p:spPr>
      </p:pic>
      <p:pic>
        <p:nvPicPr>
          <p:cNvPr id="12" name="Picture 11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067300"/>
            <a:ext cx="1371600" cy="1790700"/>
          </a:xfrm>
          <a:prstGeom prst="rect">
            <a:avLst/>
          </a:prstGeom>
        </p:spPr>
      </p:pic>
      <p:pic>
        <p:nvPicPr>
          <p:cNvPr id="13" name="Picture 12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5067300"/>
            <a:ext cx="1371600" cy="1790700"/>
          </a:xfrm>
          <a:prstGeom prst="rect">
            <a:avLst/>
          </a:prstGeom>
        </p:spPr>
      </p:pic>
      <p:pic>
        <p:nvPicPr>
          <p:cNvPr id="14" name="Picture 13" descr="4flow_sm2_but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5067300"/>
            <a:ext cx="1371600" cy="1790700"/>
          </a:xfrm>
          <a:prstGeom prst="rect">
            <a:avLst/>
          </a:prstGeom>
        </p:spPr>
      </p:pic>
      <p:pic>
        <p:nvPicPr>
          <p:cNvPr id="15" name="lagu cl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457200" y="4267200"/>
            <a:ext cx="304800" cy="304800"/>
          </a:xfrm>
          <a:prstGeom prst="rect">
            <a:avLst/>
          </a:prstGeom>
        </p:spPr>
      </p:pic>
      <p:pic>
        <p:nvPicPr>
          <p:cNvPr id="16" name="them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93889E-18 C 0.00434 -0.0088 0.01077 -0.01852 0.01441 -0.02801 C 0.01598 -0.03194 0.01563 -0.03727 0.01771 -0.04074 C 0.01875 -0.04259 0.02778 -0.05555 0.03212 -0.0581 C 0.03525 -0.05995 0.04184 -0.06227 0.04184 -0.06227 C 0.05157 -0.06042 0.0566 -0.0618 0.05955 -0.0493 C 0.05677 -0.03842 0.0592 -0.02986 0.06615 -0.02361 C 0.07066 -0.02824 0.07379 -0.03079 0.07743 -0.03657 C 0.08473 -0.04838 0.07726 -0.03773 0.08212 -0.0493 C 0.0882 -0.06389 0.09948 -0.08264 0.11129 -0.08819 C 0.11441 -0.0875 0.11788 -0.08773 0.12084 -0.08588 C 0.12657 -0.08241 0.12518 -0.07917 0.12743 -0.07315 C 0.13073 -0.06435 0.13299 -0.05555 0.13698 -0.04722 C 0.1375 -0.04444 0.13802 -0.04143 0.13872 -0.03866 C 0.13924 -0.03657 0.13872 -0.03125 0.14028 -0.03217 C 0.14375 -0.03449 0.14202 -0.04236 0.14358 -0.04722 C 0.14653 -0.05625 0.14983 -0.06204 0.15486 -0.06875 C 0.15747 -0.07986 0.16285 -0.0868 0.17084 -0.09028 C 0.17205 -0.09005 0.18177 -0.08796 0.18386 -0.08588 C 0.1875 -0.08217 0.19358 -0.07315 0.19358 -0.07315 C 0.19514 -0.06667 0.1967 -0.06018 0.19827 -0.0537 C 0.19879 -0.05162 0.2 -0.04722 0.2 -0.04722 C 0.20434 -0.05602 0.20955 -0.06528 0.21615 -0.07083 C 0.22535 -0.08796 0.22032 -0.08241 0.229 -0.09028 C 0.24254 -0.08889 0.24966 -0.08866 0.26129 -0.0838 C 0.26858 -0.07407 0.26545 -0.08009 0.26927 -0.06458 C 0.26979 -0.0625 0.27084 -0.0581 0.27084 -0.0581 C 0.27344 -0.03634 0.27066 -0.04074 0.2757 -0.05162 C 0.27709 -0.05463 0.279 -0.05741 0.28056 -0.06018 C 0.28368 -0.07338 0.28837 -0.08958 0.2967 -0.09884 C 0.3007 -0.10347 0.31129 -0.10741 0.31129 -0.10741 C 0.31389 -0.10671 0.31719 -0.10764 0.31927 -0.10532 C 0.32657 -0.09768 0.32865 -0.08194 0.33056 -0.07083 C 0.33108 -0.06366 0.33212 -0.05648 0.33212 -0.0493 C 0.33212 -0.0463 0.33056 -0.04375 0.33056 -0.04074 C 0.33056 -0.03842 0.3316 -0.04514 0.33212 -0.04722 C 0.33282 -0.05 0.33316 -0.05301 0.33386 -0.05579 C 0.33594 -0.06342 0.33698 -0.06458 0.34028 -0.07083 C 0.34306 -0.08217 0.34098 -0.07569 0.34827 -0.09028 C 0.34931 -0.09236 0.35157 -0.09676 0.35157 -0.09676 C 0.35868 -0.09491 0.3625 -0.09097 0.36927 -0.08819 C 0.37691 -0.07268 0.37275 -0.07893 0.38056 -0.06875 C 0.3849 -0.05185 0.38577 -0.03773 0.38698 -0.01921 C 0.39045 -0.03727 0.38629 -0.01991 0.39184 -0.03426 C 0.39549 -0.04352 0.39549 -0.05347 0.4 -0.06227 C 0.40486 -0.08217 0.3967 -0.05116 0.40643 -0.07731 C 0.41216 -0.09282 0.40556 -0.09097 0.41927 -0.09676 C 0.42257 -0.09606 0.42604 -0.09676 0.429 -0.09467 C 0.43177 -0.09282 0.43316 -0.08866 0.43542 -0.08588 C 0.43837 -0.08241 0.44341 -0.07986 0.4467 -0.07731 C 0.45243 -0.07292 0.45747 -0.06713 0.46285 -0.06227 C 0.46667 -0.05486 0.46771 -0.0493 0.46927 -0.04074 C 0.46875 -0.03217 0.46997 -0.02315 0.46771 -0.01505 C 0.46719 -0.01296 0.46407 -0.01551 0.46285 -0.01713 C 0.44844 -0.03634 0.46129 -0.0294 0.45 -0.03426 C 0.44566 -0.04259 0.44462 -0.05185 0.44028 -0.06018 C 0.4415 -0.0743 0.44115 -0.0831 0.4467 -0.09467 C 0.46754 -0.09097 0.47587 -0.08495 0.48542 -0.06018 C 0.48577 -0.05787 0.48872 -0.0419 0.48872 -0.04074 C 0.48802 -0.03102 0.48247 -0.01898 0.4757 -0.01505 C 0.47118 -0.01227 0.46598 -0.01227 0.46129 -0.01065 C 0.43785 -0.01342 0.44723 -0.01273 0.43212 -0.01921 C 0.42674 -0.02662 0.42639 -0.03333 0.42084 -0.04074 C 0.42101 -0.04537 0.42084 -0.07616 0.4257 -0.08588 C 0.42865 -0.09167 0.42882 -0.09375 0.43386 -0.09676 C 0.43698 -0.09861 0.44358 -0.10092 0.44358 -0.10092 C 0.44948 -0.10023 0.45538 -0.09884 0.46129 -0.09884 C 0.46459 -0.09884 0.46754 -0.10092 0.47084 -0.10092 " pathEditMode="fixed" ptsTypes="fffffffffffff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KTIVITI PERGERAKAN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0.00277 L 0.75417 0.00277 " pathEditMode="fixed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>
                <p:cTn id="1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31000" numSld="28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5400000">
            <a:off x="2781300" y="3924300"/>
            <a:ext cx="3733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3352800" y="2286000"/>
            <a:ext cx="2819400" cy="762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3694" y="3314700"/>
            <a:ext cx="19050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975020" y="4250028"/>
            <a:ext cx="2125014" cy="1036749"/>
          </a:xfrm>
          <a:custGeom>
            <a:avLst/>
            <a:gdLst>
              <a:gd name="connsiteX0" fmla="*/ 2125014 w 2125014"/>
              <a:gd name="connsiteY0" fmla="*/ 0 h 1036749"/>
              <a:gd name="connsiteX1" fmla="*/ 2009104 w 2125014"/>
              <a:gd name="connsiteY1" fmla="*/ 618186 h 1036749"/>
              <a:gd name="connsiteX2" fmla="*/ 1700011 w 2125014"/>
              <a:gd name="connsiteY2" fmla="*/ 914400 h 1036749"/>
              <a:gd name="connsiteX3" fmla="*/ 837126 w 2125014"/>
              <a:gd name="connsiteY3" fmla="*/ 1004552 h 1036749"/>
              <a:gd name="connsiteX4" fmla="*/ 321972 w 2125014"/>
              <a:gd name="connsiteY4" fmla="*/ 721217 h 1036749"/>
              <a:gd name="connsiteX5" fmla="*/ 0 w 2125014"/>
              <a:gd name="connsiteY5" fmla="*/ 64395 h 10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014" h="1036749">
                <a:moveTo>
                  <a:pt x="2125014" y="0"/>
                </a:moveTo>
                <a:cubicBezTo>
                  <a:pt x="2102476" y="232893"/>
                  <a:pt x="2079938" y="465786"/>
                  <a:pt x="2009104" y="618186"/>
                </a:cubicBezTo>
                <a:cubicBezTo>
                  <a:pt x="1938270" y="770586"/>
                  <a:pt x="1895341" y="850006"/>
                  <a:pt x="1700011" y="914400"/>
                </a:cubicBezTo>
                <a:cubicBezTo>
                  <a:pt x="1504681" y="978794"/>
                  <a:pt x="1066799" y="1036749"/>
                  <a:pt x="837126" y="1004552"/>
                </a:cubicBezTo>
                <a:cubicBezTo>
                  <a:pt x="607453" y="972355"/>
                  <a:pt x="461493" y="877910"/>
                  <a:pt x="321972" y="721217"/>
                </a:cubicBezTo>
                <a:cubicBezTo>
                  <a:pt x="182451" y="564524"/>
                  <a:pt x="91225" y="314459"/>
                  <a:pt x="0" y="64395"/>
                </a:cubicBezTo>
              </a:path>
            </a:pathLst>
          </a:cu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5400000">
            <a:off x="1866106" y="3848100"/>
            <a:ext cx="3582194" cy="794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57600" y="2286000"/>
            <a:ext cx="2286000" cy="14478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3505200"/>
            <a:ext cx="2286000" cy="1905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038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cxnSp>
        <p:nvCxnSpPr>
          <p:cNvPr id="5" name="Straight Connector 4"/>
          <p:cNvCxnSpPr/>
          <p:nvPr/>
        </p:nvCxnSpPr>
        <p:spPr>
          <a:xfrm rot="5400000">
            <a:off x="1676399" y="3733800"/>
            <a:ext cx="3505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5410200"/>
            <a:ext cx="24384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1676399" y="3733800"/>
            <a:ext cx="3505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95800" y="3657600"/>
            <a:ext cx="3505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352800" y="2133600"/>
            <a:ext cx="1676400" cy="1524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10100" y="2095500"/>
            <a:ext cx="1752600" cy="1524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2057400" y="3733800"/>
            <a:ext cx="3505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52900" y="3771900"/>
            <a:ext cx="35814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238500" y="2705100"/>
            <a:ext cx="3276600" cy="21336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240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c 6"/>
          <p:cNvSpPr/>
          <p:nvPr/>
        </p:nvSpPr>
        <p:spPr>
          <a:xfrm flipV="1">
            <a:off x="3429000" y="1752600"/>
            <a:ext cx="1752600" cy="2209800"/>
          </a:xfrm>
          <a:prstGeom prst="arc">
            <a:avLst>
              <a:gd name="adj1" fmla="val 4050342"/>
              <a:gd name="adj2" fmla="val 16271937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c 7"/>
          <p:cNvSpPr/>
          <p:nvPr/>
        </p:nvSpPr>
        <p:spPr>
          <a:xfrm rot="11043102" flipV="1">
            <a:off x="3732377" y="1842956"/>
            <a:ext cx="1679241" cy="2176155"/>
          </a:xfrm>
          <a:prstGeom prst="arc">
            <a:avLst>
              <a:gd name="adj1" fmla="val 4497393"/>
              <a:gd name="adj2" fmla="val 16541051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7526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5400000">
            <a:off x="2171700" y="3771900"/>
            <a:ext cx="3886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21185524">
            <a:off x="3449930" y="1964591"/>
            <a:ext cx="2319885" cy="1762718"/>
          </a:xfrm>
          <a:prstGeom prst="arc">
            <a:avLst>
              <a:gd name="adj1" fmla="val 14310812"/>
              <a:gd name="adj2" fmla="val 108688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Arc 6"/>
          <p:cNvSpPr/>
          <p:nvPr/>
        </p:nvSpPr>
        <p:spPr>
          <a:xfrm rot="3135315">
            <a:off x="3987067" y="1885657"/>
            <a:ext cx="1793336" cy="1791287"/>
          </a:xfrm>
          <a:prstGeom prst="arc">
            <a:avLst>
              <a:gd name="adj1" fmla="val 19395158"/>
              <a:gd name="adj2" fmla="val 549492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c 5"/>
          <p:cNvSpPr/>
          <p:nvPr/>
        </p:nvSpPr>
        <p:spPr>
          <a:xfrm rot="8900941" flipV="1">
            <a:off x="3071402" y="2481907"/>
            <a:ext cx="2639688" cy="2579988"/>
          </a:xfrm>
          <a:prstGeom prst="arc">
            <a:avLst>
              <a:gd name="adj1" fmla="val 12366035"/>
              <a:gd name="adj2" fmla="val 68505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c 7"/>
          <p:cNvSpPr/>
          <p:nvPr/>
        </p:nvSpPr>
        <p:spPr>
          <a:xfrm rot="9109477">
            <a:off x="3065801" y="2571882"/>
            <a:ext cx="2623411" cy="2347575"/>
          </a:xfrm>
          <a:prstGeom prst="arc">
            <a:avLst>
              <a:gd name="adj1" fmla="val 13605717"/>
              <a:gd name="adj2" fmla="val 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c 8"/>
          <p:cNvSpPr/>
          <p:nvPr/>
        </p:nvSpPr>
        <p:spPr>
          <a:xfrm rot="21059009">
            <a:off x="4021796" y="2585722"/>
            <a:ext cx="1624809" cy="1973390"/>
          </a:xfrm>
          <a:prstGeom prst="arc">
            <a:avLst>
              <a:gd name="adj1" fmla="val 16936831"/>
              <a:gd name="adj2" fmla="val 367961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4419600"/>
            <a:ext cx="1066800" cy="9144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2324100" y="3848100"/>
            <a:ext cx="37338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21185524">
            <a:off x="3449930" y="1964591"/>
            <a:ext cx="2319885" cy="1762718"/>
          </a:xfrm>
          <a:prstGeom prst="arc">
            <a:avLst>
              <a:gd name="adj1" fmla="val 14310812"/>
              <a:gd name="adj2" fmla="val 108688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c 7"/>
          <p:cNvSpPr/>
          <p:nvPr/>
        </p:nvSpPr>
        <p:spPr>
          <a:xfrm rot="3135315">
            <a:off x="3987067" y="1885657"/>
            <a:ext cx="1793336" cy="1791287"/>
          </a:xfrm>
          <a:prstGeom prst="arc">
            <a:avLst>
              <a:gd name="adj1" fmla="val 19395158"/>
              <a:gd name="adj2" fmla="val 549492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4114800" y="3657600"/>
            <a:ext cx="2057400" cy="1905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DSC0379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rot="5400000">
            <a:off x="2324100" y="2781300"/>
            <a:ext cx="3124200" cy="18288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114800" y="2743200"/>
            <a:ext cx="3124200" cy="1905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4114800"/>
            <a:ext cx="23622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657600"/>
            <a:ext cx="1676400" cy="1660281"/>
          </a:xfrm>
          <a:prstGeom prst="rect">
            <a:avLst/>
          </a:prstGeom>
        </p:spPr>
      </p:pic>
      <p:pic>
        <p:nvPicPr>
          <p:cNvPr id="23" name="Picture 22" descr="1169527753d979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4840" y="3331845"/>
            <a:ext cx="274320" cy="194310"/>
          </a:xfrm>
          <a:prstGeom prst="rect">
            <a:avLst/>
          </a:prstGeom>
        </p:spPr>
      </p:pic>
      <p:pic>
        <p:nvPicPr>
          <p:cNvPr id="12" name="Picture 11" descr="cart-su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43333 L 3.33333E-6 -4.07407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3544 L 0.41667 0.06782 " pathEditMode="relative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2954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c 5"/>
          <p:cNvSpPr/>
          <p:nvPr/>
        </p:nvSpPr>
        <p:spPr>
          <a:xfrm rot="21185524">
            <a:off x="3449930" y="1964591"/>
            <a:ext cx="2319885" cy="1762718"/>
          </a:xfrm>
          <a:prstGeom prst="arc">
            <a:avLst>
              <a:gd name="adj1" fmla="val 14310812"/>
              <a:gd name="adj2" fmla="val 2043250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Arc 6"/>
          <p:cNvSpPr/>
          <p:nvPr/>
        </p:nvSpPr>
        <p:spPr>
          <a:xfrm rot="9615983" flipV="1">
            <a:off x="3389643" y="1992011"/>
            <a:ext cx="2056900" cy="1077581"/>
          </a:xfrm>
          <a:prstGeom prst="arc">
            <a:avLst>
              <a:gd name="adj1" fmla="val 16200000"/>
              <a:gd name="adj2" fmla="val 80087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c 7"/>
          <p:cNvSpPr/>
          <p:nvPr/>
        </p:nvSpPr>
        <p:spPr>
          <a:xfrm rot="11382420">
            <a:off x="3614468" y="2875499"/>
            <a:ext cx="1614239" cy="529320"/>
          </a:xfrm>
          <a:prstGeom prst="arc">
            <a:avLst>
              <a:gd name="adj1" fmla="val 11323044"/>
              <a:gd name="adj2" fmla="val 301004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c 8"/>
          <p:cNvSpPr/>
          <p:nvPr/>
        </p:nvSpPr>
        <p:spPr>
          <a:xfrm>
            <a:off x="4114800" y="3352800"/>
            <a:ext cx="1752600" cy="1600200"/>
          </a:xfrm>
          <a:prstGeom prst="arc">
            <a:avLst>
              <a:gd name="adj1" fmla="val 14275435"/>
              <a:gd name="adj2" fmla="val 332827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c 9"/>
          <p:cNvSpPr/>
          <p:nvPr/>
        </p:nvSpPr>
        <p:spPr>
          <a:xfrm rot="11130703">
            <a:off x="2855999" y="4019376"/>
            <a:ext cx="2816280" cy="897636"/>
          </a:xfrm>
          <a:prstGeom prst="arc">
            <a:avLst>
              <a:gd name="adj1" fmla="val 11029943"/>
              <a:gd name="adj2" fmla="val 17687727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c 10"/>
          <p:cNvSpPr/>
          <p:nvPr/>
        </p:nvSpPr>
        <p:spPr>
          <a:xfrm rot="11171241">
            <a:off x="3626065" y="4406544"/>
            <a:ext cx="1199854" cy="520314"/>
          </a:xfrm>
          <a:prstGeom prst="arc">
            <a:avLst>
              <a:gd name="adj1" fmla="val 13540344"/>
              <a:gd name="adj2" fmla="val 67838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3238500" y="4381500"/>
            <a:ext cx="31242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2667000"/>
            <a:ext cx="28194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rc 4"/>
          <p:cNvSpPr/>
          <p:nvPr/>
        </p:nvSpPr>
        <p:spPr>
          <a:xfrm rot="10963296">
            <a:off x="3180671" y="1294707"/>
            <a:ext cx="990600" cy="3642221"/>
          </a:xfrm>
          <a:prstGeom prst="arc">
            <a:avLst>
              <a:gd name="adj1" fmla="val 16378223"/>
              <a:gd name="adj2" fmla="val 339370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Arc 5"/>
          <p:cNvSpPr/>
          <p:nvPr/>
        </p:nvSpPr>
        <p:spPr>
          <a:xfrm rot="11843567" flipH="1">
            <a:off x="2443377" y="4592362"/>
            <a:ext cx="2743073" cy="377014"/>
          </a:xfrm>
          <a:prstGeom prst="arc">
            <a:avLst>
              <a:gd name="adj1" fmla="val 12398542"/>
              <a:gd name="adj2" fmla="val 1983108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Arc 6"/>
          <p:cNvSpPr/>
          <p:nvPr/>
        </p:nvSpPr>
        <p:spPr>
          <a:xfrm rot="10414389">
            <a:off x="3680788" y="4646746"/>
            <a:ext cx="2438400" cy="366390"/>
          </a:xfrm>
          <a:prstGeom prst="arc">
            <a:avLst>
              <a:gd name="adj1" fmla="val 16166876"/>
              <a:gd name="adj2" fmla="val 21177929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c 7"/>
          <p:cNvSpPr/>
          <p:nvPr/>
        </p:nvSpPr>
        <p:spPr>
          <a:xfrm rot="21129421" flipV="1">
            <a:off x="4144662" y="4729499"/>
            <a:ext cx="1407632" cy="253852"/>
          </a:xfrm>
          <a:prstGeom prst="arc">
            <a:avLst>
              <a:gd name="adj1" fmla="val 16200000"/>
              <a:gd name="adj2" fmla="val 21443981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c 9"/>
          <p:cNvSpPr/>
          <p:nvPr/>
        </p:nvSpPr>
        <p:spPr>
          <a:xfrm>
            <a:off x="5181600" y="2362200"/>
            <a:ext cx="457200" cy="2514600"/>
          </a:xfrm>
          <a:prstGeom prst="arc">
            <a:avLst>
              <a:gd name="adj1" fmla="val 16450370"/>
              <a:gd name="adj2" fmla="val 5619798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2286000" y="2895600"/>
            <a:ext cx="2971800" cy="17526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10000" y="2895600"/>
            <a:ext cx="3048000" cy="16764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t-su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  <p:pic>
        <p:nvPicPr>
          <p:cNvPr id="7" name="thme akt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7620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1905000" y="3048000"/>
            <a:ext cx="2895600" cy="16764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724400" y="3124200"/>
            <a:ext cx="2895600" cy="1524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4267200" y="3886200"/>
            <a:ext cx="1676400" cy="7620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19500" y="4000500"/>
            <a:ext cx="1676400" cy="6858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3352800" y="1828800"/>
            <a:ext cx="2590800" cy="24384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76600" y="1905000"/>
            <a:ext cx="2667000" cy="22098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2857500" y="3086100"/>
            <a:ext cx="4267200" cy="16002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162300" y="2324100"/>
            <a:ext cx="2286000" cy="12954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3200400" y="2438400"/>
            <a:ext cx="25908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162300" y="2705100"/>
            <a:ext cx="2743200" cy="22098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5257800"/>
            <a:ext cx="28194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287">
            <a:off x="1468787" y="1403734"/>
            <a:ext cx="1304753" cy="870595"/>
          </a:xfrm>
          <a:prstGeom prst="rect">
            <a:avLst/>
          </a:prstGeom>
        </p:spPr>
      </p:pic>
      <p:pic>
        <p:nvPicPr>
          <p:cNvPr id="5" name="Picture 4" descr="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447800"/>
            <a:ext cx="1219200" cy="838200"/>
          </a:xfrm>
          <a:prstGeom prst="rect">
            <a:avLst/>
          </a:prstGeom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1371600"/>
            <a:ext cx="1219200" cy="838200"/>
          </a:xfrm>
          <a:prstGeom prst="rect">
            <a:avLst/>
          </a:prstGeom>
        </p:spPr>
      </p:pic>
      <p:pic>
        <p:nvPicPr>
          <p:cNvPr id="7" name="Picture 6" descr="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447800"/>
            <a:ext cx="1219200" cy="838200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287">
            <a:off x="5659787" y="1479935"/>
            <a:ext cx="1304753" cy="870595"/>
          </a:xfrm>
          <a:prstGeom prst="rect">
            <a:avLst/>
          </a:prstGeom>
        </p:spPr>
      </p:pic>
      <p:pic>
        <p:nvPicPr>
          <p:cNvPr id="11" name="Picture 10" descr="j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352800"/>
            <a:ext cx="1143000" cy="838200"/>
          </a:xfrm>
          <a:prstGeom prst="rect">
            <a:avLst/>
          </a:prstGeom>
        </p:spPr>
      </p:pic>
      <p:pic>
        <p:nvPicPr>
          <p:cNvPr id="12" name="Picture 11" descr="u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3352800"/>
            <a:ext cx="914400" cy="762000"/>
          </a:xfrm>
          <a:prstGeom prst="rect">
            <a:avLst/>
          </a:prstGeom>
        </p:spPr>
      </p:pic>
      <p:pic>
        <p:nvPicPr>
          <p:cNvPr id="13" name="Picture 12" descr="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3352800"/>
            <a:ext cx="838200" cy="762000"/>
          </a:xfrm>
          <a:prstGeom prst="rect">
            <a:avLst/>
          </a:prstGeom>
        </p:spPr>
      </p:pic>
      <p:pic>
        <p:nvPicPr>
          <p:cNvPr id="14" name="Picture 13" descr="p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352800"/>
            <a:ext cx="990600" cy="762000"/>
          </a:xfrm>
          <a:prstGeom prst="rect">
            <a:avLst/>
          </a:prstGeom>
        </p:spPr>
      </p:pic>
      <p:pic>
        <p:nvPicPr>
          <p:cNvPr id="15" name="Picture 14" descr="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3352800"/>
            <a:ext cx="914400" cy="762000"/>
          </a:xfrm>
          <a:prstGeom prst="rect">
            <a:avLst/>
          </a:prstGeom>
        </p:spPr>
      </p:pic>
      <p:pic>
        <p:nvPicPr>
          <p:cNvPr id="16" name="Picture 15" descr="l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1000" y="4724400"/>
            <a:ext cx="1066800" cy="914400"/>
          </a:xfrm>
          <a:prstGeom prst="rect">
            <a:avLst/>
          </a:prstGeom>
        </p:spPr>
      </p:pic>
      <p:pic>
        <p:nvPicPr>
          <p:cNvPr id="17" name="Picture 16" descr="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1600" y="4800600"/>
            <a:ext cx="914400" cy="762000"/>
          </a:xfrm>
          <a:prstGeom prst="rect">
            <a:avLst/>
          </a:prstGeom>
        </p:spPr>
      </p:pic>
      <p:pic>
        <p:nvPicPr>
          <p:cNvPr id="18" name="Picture 17" descr="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96000" y="4800600"/>
            <a:ext cx="838200" cy="762000"/>
          </a:xfrm>
          <a:prstGeom prst="rect">
            <a:avLst/>
          </a:prstGeom>
        </p:spPr>
      </p:pic>
      <p:pic>
        <p:nvPicPr>
          <p:cNvPr id="19" name="Picture 18" descr="i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05600" y="4800600"/>
            <a:ext cx="990600" cy="762000"/>
          </a:xfrm>
          <a:prstGeom prst="rect">
            <a:avLst/>
          </a:prstGeom>
        </p:spPr>
      </p:pic>
      <p:pic>
        <p:nvPicPr>
          <p:cNvPr id="20" name="Picture 19" descr="brchk1_e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228600"/>
            <a:ext cx="838200" cy="704850"/>
          </a:xfrm>
          <a:prstGeom prst="rect">
            <a:avLst/>
          </a:prstGeom>
        </p:spPr>
      </p:pic>
      <p:pic>
        <p:nvPicPr>
          <p:cNvPr id="22" name="Picture 21" descr="brchk1_e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10200" y="762000"/>
            <a:ext cx="838200" cy="704850"/>
          </a:xfrm>
          <a:prstGeom prst="rect">
            <a:avLst/>
          </a:prstGeom>
        </p:spPr>
      </p:pic>
      <p:pic>
        <p:nvPicPr>
          <p:cNvPr id="23" name="Picture 22" descr="brchk1_e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77000" y="3810000"/>
            <a:ext cx="838200" cy="704850"/>
          </a:xfrm>
          <a:prstGeom prst="rect">
            <a:avLst/>
          </a:prstGeom>
        </p:spPr>
      </p:pic>
      <p:pic>
        <p:nvPicPr>
          <p:cNvPr id="24" name="Picture 23" descr="brchk1_e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6800" y="4343400"/>
            <a:ext cx="838200" cy="7048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Rzie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 Anis.. Elva</a:t>
            </a:r>
            <a:endParaRPr lang="en-MY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7  0.018 -0.02133  0.023 -0.02133  c 0.031 0  0.063 0.16667  0.063 0.33333  c 0 -0.084  0.016 -0.16667  0.031 -0.16667  c 0.016 0  0.031 0.084  0.031 0.16667  c 0 -0.04133  0.008 -0.084  0.016 -0.084  c 0.008 0  0.016 0.04133  0.016 0.084  c 0 -0.02133  0.004 -0.04133  0.008 -0.04133  c 0.004 0  0.008 0.02133  0.008 0.04133  c 0 -0.01067  0.002 -0.02133  0.004 -0.02133  c 0.001 0  0.004 0.01067  0.004 0.02133  c 0 -0.00533  0.001 -0.01067  0.002 -0.01067  c 0 0.00133  0.002 0.00533  0.002 0.01067  c 0 -0.00267  0 -0.00533  0.001 -0.00533  c 0 0.00133  0.001 0.00267  0.001 0.00533  c 0 -0.00133  0 -0.00267  0 -0.004  c 0.001 0  0.001 0.00133  0.001 0.00267  c 0.001 0  0.001 -0.00133  0.001 -0.00267  c 0.001 0  0.001 0.00133  0.001 0.00267  E" pathEditMode="relative" ptsTypes="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79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5400000">
            <a:off x="1677194" y="3733800"/>
            <a:ext cx="3809206" cy="794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>
            <a:off x="3200400" y="3581400"/>
            <a:ext cx="2209800" cy="2133600"/>
          </a:xfrm>
          <a:prstGeom prst="arc">
            <a:avLst>
              <a:gd name="adj1" fmla="val 16200000"/>
              <a:gd name="adj2" fmla="val 799826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c 11"/>
          <p:cNvSpPr/>
          <p:nvPr/>
        </p:nvSpPr>
        <p:spPr>
          <a:xfrm>
            <a:off x="3276600" y="1828800"/>
            <a:ext cx="2133600" cy="1752600"/>
          </a:xfrm>
          <a:prstGeom prst="arc">
            <a:avLst>
              <a:gd name="adj1" fmla="val 12965900"/>
              <a:gd name="adj2" fmla="val 219630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Arc 14"/>
          <p:cNvSpPr/>
          <p:nvPr/>
        </p:nvSpPr>
        <p:spPr>
          <a:xfrm rot="10010292">
            <a:off x="3623790" y="2985359"/>
            <a:ext cx="1667819" cy="564742"/>
          </a:xfrm>
          <a:prstGeom prst="arc">
            <a:avLst>
              <a:gd name="adj1" fmla="val 11134369"/>
              <a:gd name="adj2" fmla="val 0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0379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reeform 14"/>
          <p:cNvSpPr/>
          <p:nvPr/>
        </p:nvSpPr>
        <p:spPr>
          <a:xfrm>
            <a:off x="3296992" y="1938271"/>
            <a:ext cx="1970467" cy="1539025"/>
          </a:xfrm>
          <a:custGeom>
            <a:avLst/>
            <a:gdLst>
              <a:gd name="connsiteX0" fmla="*/ 1970467 w 1970467"/>
              <a:gd name="connsiteY0" fmla="*/ 199622 h 1539025"/>
              <a:gd name="connsiteX1" fmla="*/ 1107583 w 1970467"/>
              <a:gd name="connsiteY1" fmla="*/ 6439 h 1539025"/>
              <a:gd name="connsiteX2" fmla="*/ 412123 w 1970467"/>
              <a:gd name="connsiteY2" fmla="*/ 238259 h 1539025"/>
              <a:gd name="connsiteX3" fmla="*/ 77273 w 1970467"/>
              <a:gd name="connsiteY3" fmla="*/ 882202 h 1539025"/>
              <a:gd name="connsiteX4" fmla="*/ 0 w 1970467"/>
              <a:gd name="connsiteY4" fmla="*/ 1539025 h 1539025"/>
              <a:gd name="connsiteX5" fmla="*/ 0 w 1970467"/>
              <a:gd name="connsiteY5" fmla="*/ 1539025 h 153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467" h="1539025">
                <a:moveTo>
                  <a:pt x="1970467" y="199622"/>
                </a:moveTo>
                <a:cubicBezTo>
                  <a:pt x="1668887" y="99811"/>
                  <a:pt x="1367307" y="0"/>
                  <a:pt x="1107583" y="6439"/>
                </a:cubicBezTo>
                <a:cubicBezTo>
                  <a:pt x="847859" y="12878"/>
                  <a:pt x="583841" y="92299"/>
                  <a:pt x="412123" y="238259"/>
                </a:cubicBezTo>
                <a:cubicBezTo>
                  <a:pt x="240405" y="384219"/>
                  <a:pt x="145960" y="665408"/>
                  <a:pt x="77273" y="882202"/>
                </a:cubicBezTo>
                <a:cubicBezTo>
                  <a:pt x="8586" y="1098996"/>
                  <a:pt x="0" y="1539025"/>
                  <a:pt x="0" y="1539025"/>
                </a:cubicBezTo>
                <a:lnTo>
                  <a:pt x="0" y="1539025"/>
                </a:lnTo>
              </a:path>
            </a:pathLst>
          </a:cu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4761088">
            <a:off x="3404906" y="2955426"/>
            <a:ext cx="1970467" cy="2061335"/>
          </a:xfrm>
          <a:custGeom>
            <a:avLst/>
            <a:gdLst>
              <a:gd name="connsiteX0" fmla="*/ 1970467 w 1970467"/>
              <a:gd name="connsiteY0" fmla="*/ 199622 h 1539025"/>
              <a:gd name="connsiteX1" fmla="*/ 1107583 w 1970467"/>
              <a:gd name="connsiteY1" fmla="*/ 6439 h 1539025"/>
              <a:gd name="connsiteX2" fmla="*/ 412123 w 1970467"/>
              <a:gd name="connsiteY2" fmla="*/ 238259 h 1539025"/>
              <a:gd name="connsiteX3" fmla="*/ 77273 w 1970467"/>
              <a:gd name="connsiteY3" fmla="*/ 882202 h 1539025"/>
              <a:gd name="connsiteX4" fmla="*/ 0 w 1970467"/>
              <a:gd name="connsiteY4" fmla="*/ 1539025 h 1539025"/>
              <a:gd name="connsiteX5" fmla="*/ 0 w 1970467"/>
              <a:gd name="connsiteY5" fmla="*/ 1539025 h 153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467" h="1539025">
                <a:moveTo>
                  <a:pt x="1970467" y="199622"/>
                </a:moveTo>
                <a:cubicBezTo>
                  <a:pt x="1668887" y="99811"/>
                  <a:pt x="1367307" y="0"/>
                  <a:pt x="1107583" y="6439"/>
                </a:cubicBezTo>
                <a:cubicBezTo>
                  <a:pt x="847859" y="12878"/>
                  <a:pt x="583841" y="92299"/>
                  <a:pt x="412123" y="238259"/>
                </a:cubicBezTo>
                <a:cubicBezTo>
                  <a:pt x="240405" y="384219"/>
                  <a:pt x="145960" y="665408"/>
                  <a:pt x="77273" y="882202"/>
                </a:cubicBezTo>
                <a:cubicBezTo>
                  <a:pt x="8586" y="1098996"/>
                  <a:pt x="0" y="1539025"/>
                  <a:pt x="0" y="1539025"/>
                </a:cubicBezTo>
                <a:lnTo>
                  <a:pt x="0" y="1539025"/>
                </a:lnTo>
              </a:path>
            </a:pathLst>
          </a:cu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019300" y="3848101"/>
            <a:ext cx="3657598" cy="76199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810000" y="3810000"/>
            <a:ext cx="2429815" cy="1752600"/>
          </a:xfrm>
          <a:custGeom>
            <a:avLst/>
            <a:gdLst>
              <a:gd name="connsiteX0" fmla="*/ 2498502 w 2582215"/>
              <a:gd name="connsiteY0" fmla="*/ 0 h 1725769"/>
              <a:gd name="connsiteX1" fmla="*/ 2472744 w 2582215"/>
              <a:gd name="connsiteY1" fmla="*/ 1081826 h 1725769"/>
              <a:gd name="connsiteX2" fmla="*/ 1841679 w 2582215"/>
              <a:gd name="connsiteY2" fmla="*/ 1545465 h 1725769"/>
              <a:gd name="connsiteX3" fmla="*/ 0 w 2582215"/>
              <a:gd name="connsiteY3" fmla="*/ 1725769 h 1725769"/>
              <a:gd name="connsiteX0" fmla="*/ 2498502 w 2582215"/>
              <a:gd name="connsiteY0" fmla="*/ 0 h 1725769"/>
              <a:gd name="connsiteX1" fmla="*/ 2472744 w 2582215"/>
              <a:gd name="connsiteY1" fmla="*/ 1081826 h 1725769"/>
              <a:gd name="connsiteX2" fmla="*/ 1841679 w 2582215"/>
              <a:gd name="connsiteY2" fmla="*/ 1545465 h 1725769"/>
              <a:gd name="connsiteX3" fmla="*/ 0 w 2582215"/>
              <a:gd name="connsiteY3" fmla="*/ 1725769 h 17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215" h="1725769">
                <a:moveTo>
                  <a:pt x="2498502" y="0"/>
                </a:moveTo>
                <a:cubicBezTo>
                  <a:pt x="2540358" y="412124"/>
                  <a:pt x="2582215" y="824249"/>
                  <a:pt x="2472744" y="1081826"/>
                </a:cubicBezTo>
                <a:cubicBezTo>
                  <a:pt x="2363274" y="1339404"/>
                  <a:pt x="2253803" y="1438141"/>
                  <a:pt x="1841679" y="1545465"/>
                </a:cubicBezTo>
                <a:cubicBezTo>
                  <a:pt x="1429555" y="1652789"/>
                  <a:pt x="714777" y="1689279"/>
                  <a:pt x="0" y="1725769"/>
                </a:cubicBezTo>
              </a:path>
            </a:pathLst>
          </a:cu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3048000" y="2057400"/>
            <a:ext cx="3124200" cy="3352800"/>
          </a:xfrm>
          <a:prstGeom prst="arc">
            <a:avLst>
              <a:gd name="adj1" fmla="val 14655384"/>
              <a:gd name="adj2" fmla="val 21874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 descr="cart-su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  <p:pic>
        <p:nvPicPr>
          <p:cNvPr id="11" name="a small world 2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0668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000" numSld="28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017" t="1684" r="754" b="4034"/>
          <a:stretch>
            <a:fillRect/>
          </a:stretch>
        </p:blipFill>
        <p:spPr>
          <a:xfrm>
            <a:off x="1676400" y="1676400"/>
            <a:ext cx="58674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5400000">
            <a:off x="1866900" y="3695700"/>
            <a:ext cx="34290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2133600"/>
            <a:ext cx="1828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5257800"/>
            <a:ext cx="1828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3657600"/>
            <a:ext cx="13716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rot="5400000">
            <a:off x="1866900" y="3695700"/>
            <a:ext cx="34290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133600"/>
            <a:ext cx="1828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3657600"/>
            <a:ext cx="13716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8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9"/>
          <p:cNvSpPr/>
          <p:nvPr/>
        </p:nvSpPr>
        <p:spPr>
          <a:xfrm>
            <a:off x="3048000" y="3810000"/>
            <a:ext cx="2667000" cy="1313645"/>
          </a:xfrm>
          <a:custGeom>
            <a:avLst/>
            <a:gdLst>
              <a:gd name="connsiteX0" fmla="*/ 21464 w 2494208"/>
              <a:gd name="connsiteY0" fmla="*/ 0 h 1313645"/>
              <a:gd name="connsiteX1" fmla="*/ 72980 w 2494208"/>
              <a:gd name="connsiteY1" fmla="*/ 592428 h 1313645"/>
              <a:gd name="connsiteX2" fmla="*/ 459346 w 2494208"/>
              <a:gd name="connsiteY2" fmla="*/ 1146220 h 1313645"/>
              <a:gd name="connsiteX3" fmla="*/ 1747233 w 2494208"/>
              <a:gd name="connsiteY3" fmla="*/ 1223493 h 1313645"/>
              <a:gd name="connsiteX4" fmla="*/ 2494208 w 2494208"/>
              <a:gd name="connsiteY4" fmla="*/ 605307 h 1313645"/>
              <a:gd name="connsiteX5" fmla="*/ 2494208 w 2494208"/>
              <a:gd name="connsiteY5" fmla="*/ 605307 h 13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208" h="1313645">
                <a:moveTo>
                  <a:pt x="21464" y="0"/>
                </a:moveTo>
                <a:cubicBezTo>
                  <a:pt x="10732" y="200695"/>
                  <a:pt x="0" y="401391"/>
                  <a:pt x="72980" y="592428"/>
                </a:cubicBezTo>
                <a:cubicBezTo>
                  <a:pt x="145960" y="783465"/>
                  <a:pt x="180304" y="1041043"/>
                  <a:pt x="459346" y="1146220"/>
                </a:cubicBezTo>
                <a:cubicBezTo>
                  <a:pt x="738388" y="1251397"/>
                  <a:pt x="1408089" y="1313645"/>
                  <a:pt x="1747233" y="1223493"/>
                </a:cubicBezTo>
                <a:cubicBezTo>
                  <a:pt x="2086377" y="1133341"/>
                  <a:pt x="2494208" y="605307"/>
                  <a:pt x="2494208" y="605307"/>
                </a:cubicBezTo>
                <a:lnTo>
                  <a:pt x="2494208" y="605307"/>
                </a:lnTo>
              </a:path>
            </a:pathLst>
          </a:cu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4114800"/>
            <a:ext cx="13716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029994" y="4799806"/>
            <a:ext cx="16764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21185524">
            <a:off x="3020177" y="2279305"/>
            <a:ext cx="2614742" cy="2693463"/>
          </a:xfrm>
          <a:prstGeom prst="arc">
            <a:avLst>
              <a:gd name="adj1" fmla="val 10513855"/>
              <a:gd name="adj2" fmla="val 20432503"/>
            </a:avLst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0380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5400000">
            <a:off x="1828800" y="3733800"/>
            <a:ext cx="4114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14006" y="3886200"/>
            <a:ext cx="41148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4038600"/>
            <a:ext cx="2286000" cy="158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rt-su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"/>
            <a:ext cx="590550" cy="59055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38</Words>
  <Application>Microsoft Office PowerPoint</Application>
  <PresentationFormat>On-screen Show (4:3)</PresentationFormat>
  <Paragraphs>30</Paragraphs>
  <Slides>28</Slides>
  <Notes>28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AKTIVITI PERGERAKAN BADAN  MEMBENTUK ABJAD A HINGGA Z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ElvaLoveIan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elva_ian</dc:creator>
  <cp:lastModifiedBy>User</cp:lastModifiedBy>
  <cp:revision>57</cp:revision>
  <dcterms:created xsi:type="dcterms:W3CDTF">2010-09-29T07:23:26Z</dcterms:created>
  <dcterms:modified xsi:type="dcterms:W3CDTF">2010-09-29T20:57:29Z</dcterms:modified>
</cp:coreProperties>
</file>